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9" r:id="rId6"/>
    <p:sldMasterId id="2147483712" r:id="rId7"/>
  </p:sldMasterIdLst>
  <p:notesMasterIdLst>
    <p:notesMasterId r:id="rId24"/>
  </p:notesMasterIdLst>
  <p:sldIdLst>
    <p:sldId id="2561" r:id="rId8"/>
    <p:sldId id="2611" r:id="rId9"/>
    <p:sldId id="2601" r:id="rId10"/>
    <p:sldId id="2602" r:id="rId11"/>
    <p:sldId id="2603" r:id="rId12"/>
    <p:sldId id="2604" r:id="rId13"/>
    <p:sldId id="2605" r:id="rId14"/>
    <p:sldId id="2606" r:id="rId15"/>
    <p:sldId id="2607" r:id="rId16"/>
    <p:sldId id="2614" r:id="rId17"/>
    <p:sldId id="265" r:id="rId18"/>
    <p:sldId id="2615" r:id="rId19"/>
    <p:sldId id="2612" r:id="rId20"/>
    <p:sldId id="2613" r:id="rId21"/>
    <p:sldId id="257" r:id="rId22"/>
    <p:sldId id="26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7FADB-EA47-421B-85BD-EE1147B0256F}" v="71" dt="2025-10-22T07:07:34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R Dee (SCA)" userId="S::rdee@sca.shirelandcat.net::bb450faf-9054-4967-9c8a-7d72a486cb90" providerId="AD" clId="Web-{33C1183C-2C3F-ADEE-61F0-962AA060CDF9}"/>
    <pc:docChg chg="modSld">
      <pc:chgData name="Mrs R Dee (SCA)" userId="S::rdee@sca.shirelandcat.net::bb450faf-9054-4967-9c8a-7d72a486cb90" providerId="AD" clId="Web-{33C1183C-2C3F-ADEE-61F0-962AA060CDF9}" dt="2025-10-22T10:00:09.402" v="13"/>
      <pc:docMkLst>
        <pc:docMk/>
      </pc:docMkLst>
      <pc:sldChg chg="addSp delSp modSp">
        <pc:chgData name="Mrs R Dee (SCA)" userId="S::rdee@sca.shirelandcat.net::bb450faf-9054-4967-9c8a-7d72a486cb90" providerId="AD" clId="Web-{33C1183C-2C3F-ADEE-61F0-962AA060CDF9}" dt="2025-10-22T10:00:09.402" v="13"/>
        <pc:sldMkLst>
          <pc:docMk/>
          <pc:sldMk cId="448577777" sldId="265"/>
        </pc:sldMkLst>
        <pc:spChg chg="mod">
          <ac:chgData name="Mrs R Dee (SCA)" userId="S::rdee@sca.shirelandcat.net::bb450faf-9054-4967-9c8a-7d72a486cb90" providerId="AD" clId="Web-{33C1183C-2C3F-ADEE-61F0-962AA060CDF9}" dt="2025-10-22T09:58:43.635" v="1" actId="14100"/>
          <ac:spMkLst>
            <pc:docMk/>
            <pc:sldMk cId="448577777" sldId="265"/>
            <ac:spMk id="3" creationId="{A8DCBA5B-5004-E31E-A69D-8E91C6C26E7D}"/>
          </ac:spMkLst>
        </pc:spChg>
        <pc:graphicFrameChg chg="mod">
          <ac:chgData name="Mrs R Dee (SCA)" userId="S::rdee@sca.shirelandcat.net::bb450faf-9054-4967-9c8a-7d72a486cb90" providerId="AD" clId="Web-{33C1183C-2C3F-ADEE-61F0-962AA060CDF9}" dt="2025-10-22T09:58:38.432" v="0" actId="1076"/>
          <ac:graphicFrameMkLst>
            <pc:docMk/>
            <pc:sldMk cId="448577777" sldId="265"/>
            <ac:graphicFrameMk id="4" creationId="{929B0A35-C099-25BE-2663-8BC57A9050E2}"/>
          </ac:graphicFrameMkLst>
        </pc:graphicFrameChg>
        <pc:picChg chg="add mod topLvl">
          <ac:chgData name="Mrs R Dee (SCA)" userId="S::rdee@sca.shirelandcat.net::bb450faf-9054-4967-9c8a-7d72a486cb90" providerId="AD" clId="Web-{33C1183C-2C3F-ADEE-61F0-962AA060CDF9}" dt="2025-10-22T10:00:09.402" v="13"/>
          <ac:picMkLst>
            <pc:docMk/>
            <pc:sldMk cId="448577777" sldId="265"/>
            <ac:picMk id="21" creationId="{7AC744F2-5CDF-B5F7-EFF7-38B59EE62BE3}"/>
          </ac:picMkLst>
        </pc:picChg>
        <pc:picChg chg="add mod topLvl">
          <ac:chgData name="Mrs R Dee (SCA)" userId="S::rdee@sca.shirelandcat.net::bb450faf-9054-4967-9c8a-7d72a486cb90" providerId="AD" clId="Web-{33C1183C-2C3F-ADEE-61F0-962AA060CDF9}" dt="2025-10-22T10:00:09.402" v="13"/>
          <ac:picMkLst>
            <pc:docMk/>
            <pc:sldMk cId="448577777" sldId="265"/>
            <ac:picMk id="22" creationId="{CCA666CA-4457-68A9-2CFC-534A1554AD08}"/>
          </ac:picMkLst>
        </pc:picChg>
      </pc:sldChg>
    </pc:docChg>
  </pc:docChgLst>
  <pc:docChgLst>
    <pc:chgData name="Mrs J Gill (SCA)" userId="6d23ca43-18ca-46e0-b556-2f6accfffb2a" providerId="ADAL" clId="{B29E2D5B-0DBB-4378-9974-54683011E5C5}"/>
    <pc:docChg chg="custSel addSld delSld modSld sldOrd">
      <pc:chgData name="Mrs J Gill (SCA)" userId="6d23ca43-18ca-46e0-b556-2f6accfffb2a" providerId="ADAL" clId="{B29E2D5B-0DBB-4378-9974-54683011E5C5}" dt="2025-11-04T16:27:58.677" v="936" actId="47"/>
      <pc:docMkLst>
        <pc:docMk/>
      </pc:docMkLst>
      <pc:sldChg chg="del">
        <pc:chgData name="Mrs J Gill (SCA)" userId="6d23ca43-18ca-46e0-b556-2f6accfffb2a" providerId="ADAL" clId="{B29E2D5B-0DBB-4378-9974-54683011E5C5}" dt="2025-11-04T16:27:58.677" v="936" actId="47"/>
        <pc:sldMkLst>
          <pc:docMk/>
          <pc:sldMk cId="1907377817" sldId="256"/>
        </pc:sldMkLst>
      </pc:sldChg>
      <pc:sldChg chg="add ord">
        <pc:chgData name="Mrs J Gill (SCA)" userId="6d23ca43-18ca-46e0-b556-2f6accfffb2a" providerId="ADAL" clId="{B29E2D5B-0DBB-4378-9974-54683011E5C5}" dt="2025-10-20T07:36:53.155" v="10"/>
        <pc:sldMkLst>
          <pc:docMk/>
          <pc:sldMk cId="448577777" sldId="265"/>
        </pc:sldMkLst>
      </pc:sldChg>
      <pc:sldChg chg="modSp del mod">
        <pc:chgData name="Mrs J Gill (SCA)" userId="6d23ca43-18ca-46e0-b556-2f6accfffb2a" providerId="ADAL" clId="{B29E2D5B-0DBB-4378-9974-54683011E5C5}" dt="2025-11-04T16:27:57.132" v="935" actId="47"/>
        <pc:sldMkLst>
          <pc:docMk/>
          <pc:sldMk cId="971367338" sldId="2600"/>
        </pc:sldMkLst>
      </pc:sldChg>
      <pc:sldChg chg="modSp">
        <pc:chgData name="Mrs J Gill (SCA)" userId="6d23ca43-18ca-46e0-b556-2f6accfffb2a" providerId="ADAL" clId="{B29E2D5B-0DBB-4378-9974-54683011E5C5}" dt="2025-10-20T10:11:27.552" v="377" actId="20577"/>
        <pc:sldMkLst>
          <pc:docMk/>
          <pc:sldMk cId="1484987310" sldId="2601"/>
        </pc:sldMkLst>
        <pc:spChg chg="mod">
          <ac:chgData name="Mrs J Gill (SCA)" userId="6d23ca43-18ca-46e0-b556-2f6accfffb2a" providerId="ADAL" clId="{B29E2D5B-0DBB-4378-9974-54683011E5C5}" dt="2025-10-20T10:11:27.552" v="377" actId="20577"/>
          <ac:spMkLst>
            <pc:docMk/>
            <pc:sldMk cId="1484987310" sldId="2601"/>
            <ac:spMk id="3" creationId="{077FA6A3-8490-4A33-0D79-B16200594FA4}"/>
          </ac:spMkLst>
        </pc:spChg>
      </pc:sldChg>
      <pc:sldChg chg="modSp mod modAnim">
        <pc:chgData name="Mrs J Gill (SCA)" userId="6d23ca43-18ca-46e0-b556-2f6accfffb2a" providerId="ADAL" clId="{B29E2D5B-0DBB-4378-9974-54683011E5C5}" dt="2025-10-21T20:49:43.421" v="727" actId="20577"/>
        <pc:sldMkLst>
          <pc:docMk/>
          <pc:sldMk cId="3469053959" sldId="2605"/>
        </pc:sldMkLst>
        <pc:spChg chg="mod">
          <ac:chgData name="Mrs J Gill (SCA)" userId="6d23ca43-18ca-46e0-b556-2f6accfffb2a" providerId="ADAL" clId="{B29E2D5B-0DBB-4378-9974-54683011E5C5}" dt="2025-10-21T20:49:43.421" v="727" actId="20577"/>
          <ac:spMkLst>
            <pc:docMk/>
            <pc:sldMk cId="3469053959" sldId="2605"/>
            <ac:spMk id="23" creationId="{53E25BA2-0B34-5732-B332-06AD93F844E1}"/>
          </ac:spMkLst>
        </pc:spChg>
      </pc:sldChg>
      <pc:sldChg chg="modSp mod">
        <pc:chgData name="Mrs J Gill (SCA)" userId="6d23ca43-18ca-46e0-b556-2f6accfffb2a" providerId="ADAL" clId="{B29E2D5B-0DBB-4378-9974-54683011E5C5}" dt="2025-10-20T10:16:54.096" v="395" actId="20577"/>
        <pc:sldMkLst>
          <pc:docMk/>
          <pc:sldMk cId="1333075097" sldId="2606"/>
        </pc:sldMkLst>
        <pc:spChg chg="mod">
          <ac:chgData name="Mrs J Gill (SCA)" userId="6d23ca43-18ca-46e0-b556-2f6accfffb2a" providerId="ADAL" clId="{B29E2D5B-0DBB-4378-9974-54683011E5C5}" dt="2025-10-20T10:16:54.096" v="395" actId="20577"/>
          <ac:spMkLst>
            <pc:docMk/>
            <pc:sldMk cId="1333075097" sldId="2606"/>
            <ac:spMk id="3" creationId="{CB499D5E-50B1-0171-F870-29201F40F504}"/>
          </ac:spMkLst>
        </pc:spChg>
        <pc:spChg chg="mod">
          <ac:chgData name="Mrs J Gill (SCA)" userId="6d23ca43-18ca-46e0-b556-2f6accfffb2a" providerId="ADAL" clId="{B29E2D5B-0DBB-4378-9974-54683011E5C5}" dt="2025-10-19T09:31:55.914" v="5" actId="20577"/>
          <ac:spMkLst>
            <pc:docMk/>
            <pc:sldMk cId="1333075097" sldId="2606"/>
            <ac:spMk id="8" creationId="{B31ADB99-83AD-76F6-044F-1B5D47D92346}"/>
          </ac:spMkLst>
        </pc:spChg>
      </pc:sldChg>
      <pc:sldChg chg="addSp modSp mod modAnim">
        <pc:chgData name="Mrs J Gill (SCA)" userId="6d23ca43-18ca-46e0-b556-2f6accfffb2a" providerId="ADAL" clId="{B29E2D5B-0DBB-4378-9974-54683011E5C5}" dt="2025-10-20T10:20:19.283" v="502"/>
        <pc:sldMkLst>
          <pc:docMk/>
          <pc:sldMk cId="1937593428" sldId="2607"/>
        </pc:sldMkLst>
        <pc:spChg chg="mod">
          <ac:chgData name="Mrs J Gill (SCA)" userId="6d23ca43-18ca-46e0-b556-2f6accfffb2a" providerId="ADAL" clId="{B29E2D5B-0DBB-4378-9974-54683011E5C5}" dt="2025-10-20T07:37:18.993" v="29" actId="20577"/>
          <ac:spMkLst>
            <pc:docMk/>
            <pc:sldMk cId="1937593428" sldId="2607"/>
            <ac:spMk id="2" creationId="{B32923DA-E558-8CD8-F5B7-13FAD266E696}"/>
          </ac:spMkLst>
        </pc:spChg>
        <pc:spChg chg="add mod">
          <ac:chgData name="Mrs J Gill (SCA)" userId="6d23ca43-18ca-46e0-b556-2f6accfffb2a" providerId="ADAL" clId="{B29E2D5B-0DBB-4378-9974-54683011E5C5}" dt="2025-10-20T10:20:11.946" v="501" actId="20577"/>
          <ac:spMkLst>
            <pc:docMk/>
            <pc:sldMk cId="1937593428" sldId="2607"/>
            <ac:spMk id="3" creationId="{7CBDDC4B-3EED-707D-BC44-CA86979D0044}"/>
          </ac:spMkLst>
        </pc:spChg>
      </pc:sldChg>
      <pc:sldChg chg="modSp mod">
        <pc:chgData name="Mrs J Gill (SCA)" userId="6d23ca43-18ca-46e0-b556-2f6accfffb2a" providerId="ADAL" clId="{B29E2D5B-0DBB-4378-9974-54683011E5C5}" dt="2025-10-22T07:09:33.418" v="934" actId="113"/>
        <pc:sldMkLst>
          <pc:docMk/>
          <pc:sldMk cId="1784698462" sldId="2612"/>
        </pc:sldMkLst>
        <pc:spChg chg="mod">
          <ac:chgData name="Mrs J Gill (SCA)" userId="6d23ca43-18ca-46e0-b556-2f6accfffb2a" providerId="ADAL" clId="{B29E2D5B-0DBB-4378-9974-54683011E5C5}" dt="2025-10-22T07:09:33.418" v="934" actId="113"/>
          <ac:spMkLst>
            <pc:docMk/>
            <pc:sldMk cId="1784698462" sldId="2612"/>
            <ac:spMk id="2" creationId="{CD8414C9-5D8F-F589-1FDB-00C7EA5FAD22}"/>
          </ac:spMkLst>
        </pc:spChg>
        <pc:spChg chg="mod">
          <ac:chgData name="Mrs J Gill (SCA)" userId="6d23ca43-18ca-46e0-b556-2f6accfffb2a" providerId="ADAL" clId="{B29E2D5B-0DBB-4378-9974-54683011E5C5}" dt="2025-10-20T20:22:59.054" v="511" actId="20577"/>
          <ac:spMkLst>
            <pc:docMk/>
            <pc:sldMk cId="1784698462" sldId="2612"/>
            <ac:spMk id="7" creationId="{C7BA4ED9-97EE-28DD-C729-23572DE37865}"/>
          </ac:spMkLst>
        </pc:spChg>
      </pc:sldChg>
      <pc:sldChg chg="modSp mod ord">
        <pc:chgData name="Mrs J Gill (SCA)" userId="6d23ca43-18ca-46e0-b556-2f6accfffb2a" providerId="ADAL" clId="{B29E2D5B-0DBB-4378-9974-54683011E5C5}" dt="2025-10-20T20:22:28.029" v="504"/>
        <pc:sldMkLst>
          <pc:docMk/>
          <pc:sldMk cId="551035669" sldId="2613"/>
        </pc:sldMkLst>
        <pc:spChg chg="mod">
          <ac:chgData name="Mrs J Gill (SCA)" userId="6d23ca43-18ca-46e0-b556-2f6accfffb2a" providerId="ADAL" clId="{B29E2D5B-0DBB-4378-9974-54683011E5C5}" dt="2025-10-20T07:38:12.446" v="63" actId="20577"/>
          <ac:spMkLst>
            <pc:docMk/>
            <pc:sldMk cId="551035669" sldId="2613"/>
            <ac:spMk id="2" creationId="{605EDEE9-0BEC-FA93-6880-4792EE3B8214}"/>
          </ac:spMkLst>
        </pc:spChg>
        <pc:spChg chg="mod">
          <ac:chgData name="Mrs J Gill (SCA)" userId="6d23ca43-18ca-46e0-b556-2f6accfffb2a" providerId="ADAL" clId="{B29E2D5B-0DBB-4378-9974-54683011E5C5}" dt="2025-10-20T07:41:00.566" v="336" actId="1076"/>
          <ac:spMkLst>
            <pc:docMk/>
            <pc:sldMk cId="551035669" sldId="2613"/>
            <ac:spMk id="7" creationId="{B1A4E53D-9D4F-7D2B-BF59-8C0CA9A6850C}"/>
          </ac:spMkLst>
        </pc:spChg>
      </pc:sldChg>
      <pc:sldChg chg="delSp modSp new mod">
        <pc:chgData name="Mrs J Gill (SCA)" userId="6d23ca43-18ca-46e0-b556-2f6accfffb2a" providerId="ADAL" clId="{B29E2D5B-0DBB-4378-9974-54683011E5C5}" dt="2025-10-21T20:51:45.025" v="747" actId="20577"/>
        <pc:sldMkLst>
          <pc:docMk/>
          <pc:sldMk cId="1514682633" sldId="2614"/>
        </pc:sldMkLst>
        <pc:spChg chg="mod">
          <ac:chgData name="Mrs J Gill (SCA)" userId="6d23ca43-18ca-46e0-b556-2f6accfffb2a" providerId="ADAL" clId="{B29E2D5B-0DBB-4378-9974-54683011E5C5}" dt="2025-10-20T20:43:36.173" v="707" actId="113"/>
          <ac:spMkLst>
            <pc:docMk/>
            <pc:sldMk cId="1514682633" sldId="2614"/>
            <ac:spMk id="2" creationId="{4F921A27-1422-4063-AF84-D75C82E1060B}"/>
          </ac:spMkLst>
        </pc:spChg>
        <pc:spChg chg="mod">
          <ac:chgData name="Mrs J Gill (SCA)" userId="6d23ca43-18ca-46e0-b556-2f6accfffb2a" providerId="ADAL" clId="{B29E2D5B-0DBB-4378-9974-54683011E5C5}" dt="2025-10-21T20:51:45.025" v="747" actId="20577"/>
          <ac:spMkLst>
            <pc:docMk/>
            <pc:sldMk cId="1514682633" sldId="2614"/>
            <ac:spMk id="3" creationId="{7E2BCC17-A7BA-1677-F0C5-50A03F4670D7}"/>
          </ac:spMkLst>
        </pc:spChg>
      </pc:sldChg>
      <pc:sldChg chg="addSp delSp modSp new mod">
        <pc:chgData name="Mrs J Gill (SCA)" userId="6d23ca43-18ca-46e0-b556-2f6accfffb2a" providerId="ADAL" clId="{B29E2D5B-0DBB-4378-9974-54683011E5C5}" dt="2025-10-22T07:09:17.874" v="933" actId="255"/>
        <pc:sldMkLst>
          <pc:docMk/>
          <pc:sldMk cId="540500614" sldId="2615"/>
        </pc:sldMkLst>
        <pc:spChg chg="add mod">
          <ac:chgData name="Mrs J Gill (SCA)" userId="6d23ca43-18ca-46e0-b556-2f6accfffb2a" providerId="ADAL" clId="{B29E2D5B-0DBB-4378-9974-54683011E5C5}" dt="2025-10-22T07:09:17.874" v="933" actId="255"/>
          <ac:spMkLst>
            <pc:docMk/>
            <pc:sldMk cId="540500614" sldId="2615"/>
            <ac:spMk id="9" creationId="{AE244F11-EB31-CDEA-E50C-90645D9265EC}"/>
          </ac:spMkLst>
        </pc:spChg>
        <pc:picChg chg="add mod">
          <ac:chgData name="Mrs J Gill (SCA)" userId="6d23ca43-18ca-46e0-b556-2f6accfffb2a" providerId="ADAL" clId="{B29E2D5B-0DBB-4378-9974-54683011E5C5}" dt="2025-10-22T07:08:35.124" v="903" actId="1076"/>
          <ac:picMkLst>
            <pc:docMk/>
            <pc:sldMk cId="540500614" sldId="2615"/>
            <ac:picMk id="8" creationId="{04CFD8C1-B7BF-A950-2FBD-383EE16B0D23}"/>
          </ac:picMkLst>
        </pc:picChg>
      </pc:sldChg>
    </pc:docChg>
  </pc:docChgLst>
  <pc:docChgLst>
    <pc:chgData name="Mrs R Dee (SCA)" userId="S::rdee@sca.shirelandcat.net::bb450faf-9054-4967-9c8a-7d72a486cb90" providerId="AD" clId="Web-{F649E7D7-E1F8-F8B6-425F-54FE7ECED410}"/>
    <pc:docChg chg="modSld">
      <pc:chgData name="Mrs R Dee (SCA)" userId="S::rdee@sca.shirelandcat.net::bb450faf-9054-4967-9c8a-7d72a486cb90" providerId="AD" clId="Web-{F649E7D7-E1F8-F8B6-425F-54FE7ECED410}" dt="2025-10-22T09:44:50.284" v="78" actId="20577"/>
      <pc:docMkLst>
        <pc:docMk/>
      </pc:docMkLst>
      <pc:sldChg chg="modSp">
        <pc:chgData name="Mrs R Dee (SCA)" userId="S::rdee@sca.shirelandcat.net::bb450faf-9054-4967-9c8a-7d72a486cb90" providerId="AD" clId="Web-{F649E7D7-E1F8-F8B6-425F-54FE7ECED410}" dt="2025-10-22T09:44:50.284" v="78" actId="20577"/>
        <pc:sldMkLst>
          <pc:docMk/>
          <pc:sldMk cId="448577777" sldId="265"/>
        </pc:sldMkLst>
        <pc:spChg chg="mod">
          <ac:chgData name="Mrs R Dee (SCA)" userId="S::rdee@sca.shirelandcat.net::bb450faf-9054-4967-9c8a-7d72a486cb90" providerId="AD" clId="Web-{F649E7D7-E1F8-F8B6-425F-54FE7ECED410}" dt="2025-10-22T09:44:50.284" v="78" actId="20577"/>
          <ac:spMkLst>
            <pc:docMk/>
            <pc:sldMk cId="448577777" sldId="265"/>
            <ac:spMk id="3" creationId="{A8DCBA5B-5004-E31E-A69D-8E91C6C26E7D}"/>
          </ac:spMkLst>
        </pc:spChg>
      </pc:sldChg>
    </pc:docChg>
  </pc:docChgLst>
  <pc:docChgLst>
    <pc:chgData name="Mr D Jenks (SCA)" userId="S::djenks@sca.shirelandcat.net::977f84b7-0672-4976-8355-d558907f61f8" providerId="AD" clId="Web-{33B1584A-1270-C868-5B76-742AD8C39D21}"/>
    <pc:docChg chg="modSld">
      <pc:chgData name="Mr D Jenks (SCA)" userId="S::djenks@sca.shirelandcat.net::977f84b7-0672-4976-8355-d558907f61f8" providerId="AD" clId="Web-{33B1584A-1270-C868-5B76-742AD8C39D21}" dt="2025-10-20T11:16:39.383" v="7" actId="20577"/>
      <pc:docMkLst>
        <pc:docMk/>
      </pc:docMkLst>
      <pc:sldChg chg="modSp">
        <pc:chgData name="Mr D Jenks (SCA)" userId="S::djenks@sca.shirelandcat.net::977f84b7-0672-4976-8355-d558907f61f8" providerId="AD" clId="Web-{33B1584A-1270-C868-5B76-742AD8C39D21}" dt="2025-10-20T11:15:31.380" v="1" actId="20577"/>
        <pc:sldMkLst>
          <pc:docMk/>
          <pc:sldMk cId="2230032239" sldId="2604"/>
        </pc:sldMkLst>
        <pc:spChg chg="mod">
          <ac:chgData name="Mr D Jenks (SCA)" userId="S::djenks@sca.shirelandcat.net::977f84b7-0672-4976-8355-d558907f61f8" providerId="AD" clId="Web-{33B1584A-1270-C868-5B76-742AD8C39D21}" dt="2025-10-20T11:15:31.380" v="1" actId="20577"/>
          <ac:spMkLst>
            <pc:docMk/>
            <pc:sldMk cId="2230032239" sldId="2604"/>
            <ac:spMk id="8" creationId="{CC707427-F6B8-182B-311E-7C190D8DAAF7}"/>
          </ac:spMkLst>
        </pc:spChg>
      </pc:sldChg>
      <pc:sldChg chg="modSp">
        <pc:chgData name="Mr D Jenks (SCA)" userId="S::djenks@sca.shirelandcat.net::977f84b7-0672-4976-8355-d558907f61f8" providerId="AD" clId="Web-{33B1584A-1270-C868-5B76-742AD8C39D21}" dt="2025-10-20T11:15:53.491" v="4" actId="20577"/>
        <pc:sldMkLst>
          <pc:docMk/>
          <pc:sldMk cId="1333075097" sldId="2606"/>
        </pc:sldMkLst>
        <pc:spChg chg="mod">
          <ac:chgData name="Mr D Jenks (SCA)" userId="S::djenks@sca.shirelandcat.net::977f84b7-0672-4976-8355-d558907f61f8" providerId="AD" clId="Web-{33B1584A-1270-C868-5B76-742AD8C39D21}" dt="2025-10-20T11:15:53.491" v="4" actId="20577"/>
          <ac:spMkLst>
            <pc:docMk/>
            <pc:sldMk cId="1333075097" sldId="2606"/>
            <ac:spMk id="2" creationId="{82647B59-9D1E-24FE-5B6D-1EC88DB57F60}"/>
          </ac:spMkLst>
        </pc:spChg>
      </pc:sldChg>
      <pc:sldChg chg="modSp">
        <pc:chgData name="Mr D Jenks (SCA)" userId="S::djenks@sca.shirelandcat.net::977f84b7-0672-4976-8355-d558907f61f8" providerId="AD" clId="Web-{33B1584A-1270-C868-5B76-742AD8C39D21}" dt="2025-10-20T11:16:17.273" v="5" actId="20577"/>
        <pc:sldMkLst>
          <pc:docMk/>
          <pc:sldMk cId="1784698462" sldId="2612"/>
        </pc:sldMkLst>
        <pc:spChg chg="mod">
          <ac:chgData name="Mr D Jenks (SCA)" userId="S::djenks@sca.shirelandcat.net::977f84b7-0672-4976-8355-d558907f61f8" providerId="AD" clId="Web-{33B1584A-1270-C868-5B76-742AD8C39D21}" dt="2025-10-20T11:16:17.273" v="5" actId="20577"/>
          <ac:spMkLst>
            <pc:docMk/>
            <pc:sldMk cId="1784698462" sldId="2612"/>
            <ac:spMk id="2" creationId="{CD8414C9-5D8F-F589-1FDB-00C7EA5FAD22}"/>
          </ac:spMkLst>
        </pc:spChg>
      </pc:sldChg>
      <pc:sldChg chg="modSp">
        <pc:chgData name="Mr D Jenks (SCA)" userId="S::djenks@sca.shirelandcat.net::977f84b7-0672-4976-8355-d558907f61f8" providerId="AD" clId="Web-{33B1584A-1270-C868-5B76-742AD8C39D21}" dt="2025-10-20T11:16:39.383" v="7" actId="20577"/>
        <pc:sldMkLst>
          <pc:docMk/>
          <pc:sldMk cId="551035669" sldId="2613"/>
        </pc:sldMkLst>
        <pc:spChg chg="mod">
          <ac:chgData name="Mr D Jenks (SCA)" userId="S::djenks@sca.shirelandcat.net::977f84b7-0672-4976-8355-d558907f61f8" providerId="AD" clId="Web-{33B1584A-1270-C868-5B76-742AD8C39D21}" dt="2025-10-20T11:16:39.383" v="7" actId="20577"/>
          <ac:spMkLst>
            <pc:docMk/>
            <pc:sldMk cId="551035669" sldId="2613"/>
            <ac:spMk id="2" creationId="{605EDEE9-0BEC-FA93-6880-4792EE3B8214}"/>
          </ac:spMkLst>
        </pc:spChg>
      </pc:sldChg>
    </pc:docChg>
  </pc:docChgLst>
  <pc:docChgLst>
    <pc:chgData name="Mr D Jenks (SCA)" userId="S::djenks@sca.shirelandcat.net::977f84b7-0672-4976-8355-d558907f61f8" providerId="AD" clId="Web-{C5AD833E-5071-EE07-E5D5-C63307F1CB65}"/>
    <pc:docChg chg="addSld modSld sldOrd">
      <pc:chgData name="Mr D Jenks (SCA)" userId="S::djenks@sca.shirelandcat.net::977f84b7-0672-4976-8355-d558907f61f8" providerId="AD" clId="Web-{C5AD833E-5071-EE07-E5D5-C63307F1CB65}" dt="2025-10-23T14:32:35.843" v="1118" actId="20577"/>
      <pc:docMkLst>
        <pc:docMk/>
      </pc:docMkLst>
      <pc:sldChg chg="delSp delAnim">
        <pc:chgData name="Mr D Jenks (SCA)" userId="S::djenks@sca.shirelandcat.net::977f84b7-0672-4976-8355-d558907f61f8" providerId="AD" clId="Web-{C5AD833E-5071-EE07-E5D5-C63307F1CB65}" dt="2025-10-22T13:11:28.006" v="1087"/>
        <pc:sldMkLst>
          <pc:docMk/>
          <pc:sldMk cId="1343914840" sldId="2561"/>
        </pc:sldMkLst>
      </pc:sldChg>
      <pc:sldChg chg="modSp">
        <pc:chgData name="Mr D Jenks (SCA)" userId="S::djenks@sca.shirelandcat.net::977f84b7-0672-4976-8355-d558907f61f8" providerId="AD" clId="Web-{C5AD833E-5071-EE07-E5D5-C63307F1CB65}" dt="2025-10-22T13:09:16.467" v="1085" actId="20577"/>
        <pc:sldMkLst>
          <pc:docMk/>
          <pc:sldMk cId="1484987310" sldId="2601"/>
        </pc:sldMkLst>
        <pc:spChg chg="mod">
          <ac:chgData name="Mr D Jenks (SCA)" userId="S::djenks@sca.shirelandcat.net::977f84b7-0672-4976-8355-d558907f61f8" providerId="AD" clId="Web-{C5AD833E-5071-EE07-E5D5-C63307F1CB65}" dt="2025-10-22T13:09:16.467" v="1085" actId="20577"/>
          <ac:spMkLst>
            <pc:docMk/>
            <pc:sldMk cId="1484987310" sldId="2601"/>
            <ac:spMk id="3" creationId="{077FA6A3-8490-4A33-0D79-B16200594FA4}"/>
          </ac:spMkLst>
        </pc:spChg>
      </pc:sldChg>
      <pc:sldChg chg="modSp">
        <pc:chgData name="Mr D Jenks (SCA)" userId="S::djenks@sca.shirelandcat.net::977f84b7-0672-4976-8355-d558907f61f8" providerId="AD" clId="Web-{C5AD833E-5071-EE07-E5D5-C63307F1CB65}" dt="2025-10-22T13:09:06.305" v="1084" actId="20577"/>
        <pc:sldMkLst>
          <pc:docMk/>
          <pc:sldMk cId="2100575347" sldId="2602"/>
        </pc:sldMkLst>
        <pc:spChg chg="mod">
          <ac:chgData name="Mr D Jenks (SCA)" userId="S::djenks@sca.shirelandcat.net::977f84b7-0672-4976-8355-d558907f61f8" providerId="AD" clId="Web-{C5AD833E-5071-EE07-E5D5-C63307F1CB65}" dt="2025-10-22T12:37:36.400" v="280" actId="1076"/>
          <ac:spMkLst>
            <pc:docMk/>
            <pc:sldMk cId="2100575347" sldId="2602"/>
            <ac:spMk id="2" creationId="{BA80C721-D654-BBD9-D4F6-DE4900F1258E}"/>
          </ac:spMkLst>
        </pc:spChg>
        <pc:spChg chg="mod">
          <ac:chgData name="Mr D Jenks (SCA)" userId="S::djenks@sca.shirelandcat.net::977f84b7-0672-4976-8355-d558907f61f8" providerId="AD" clId="Web-{C5AD833E-5071-EE07-E5D5-C63307F1CB65}" dt="2025-10-22T13:09:06.305" v="1084" actId="20577"/>
          <ac:spMkLst>
            <pc:docMk/>
            <pc:sldMk cId="2100575347" sldId="2602"/>
            <ac:spMk id="3" creationId="{DE5BCBAD-3455-2ABD-F5F7-72E5F92489FA}"/>
          </ac:spMkLst>
        </pc:spChg>
      </pc:sldChg>
      <pc:sldChg chg="modSp">
        <pc:chgData name="Mr D Jenks (SCA)" userId="S::djenks@sca.shirelandcat.net::977f84b7-0672-4976-8355-d558907f61f8" providerId="AD" clId="Web-{C5AD833E-5071-EE07-E5D5-C63307F1CB65}" dt="2025-10-22T12:38:38.276" v="305" actId="20577"/>
        <pc:sldMkLst>
          <pc:docMk/>
          <pc:sldMk cId="833862575" sldId="2603"/>
        </pc:sldMkLst>
        <pc:spChg chg="mod">
          <ac:chgData name="Mr D Jenks (SCA)" userId="S::djenks@sca.shirelandcat.net::977f84b7-0672-4976-8355-d558907f61f8" providerId="AD" clId="Web-{C5AD833E-5071-EE07-E5D5-C63307F1CB65}" dt="2025-10-22T12:31:58.267" v="26" actId="1076"/>
          <ac:spMkLst>
            <pc:docMk/>
            <pc:sldMk cId="833862575" sldId="2603"/>
            <ac:spMk id="2" creationId="{3FE4EF90-2255-0E98-15DC-CECF1A4757F4}"/>
          </ac:spMkLst>
        </pc:spChg>
        <pc:spChg chg="mod">
          <ac:chgData name="Mr D Jenks (SCA)" userId="S::djenks@sca.shirelandcat.net::977f84b7-0672-4976-8355-d558907f61f8" providerId="AD" clId="Web-{C5AD833E-5071-EE07-E5D5-C63307F1CB65}" dt="2025-10-22T12:38:38.276" v="305" actId="20577"/>
          <ac:spMkLst>
            <pc:docMk/>
            <pc:sldMk cId="833862575" sldId="2603"/>
            <ac:spMk id="3" creationId="{A05DF770-A7CD-4D17-6A30-C3F2F53F77EA}"/>
          </ac:spMkLst>
        </pc:spChg>
        <pc:graphicFrameChg chg="mod">
          <ac:chgData name="Mr D Jenks (SCA)" userId="S::djenks@sca.shirelandcat.net::977f84b7-0672-4976-8355-d558907f61f8" providerId="AD" clId="Web-{C5AD833E-5071-EE07-E5D5-C63307F1CB65}" dt="2025-10-22T12:30:44.890" v="5" actId="1076"/>
          <ac:graphicFrameMkLst>
            <pc:docMk/>
            <pc:sldMk cId="833862575" sldId="2603"/>
            <ac:graphicFrameMk id="5" creationId="{50E1A772-D319-0F42-E02A-670C87F4B836}"/>
          </ac:graphicFrameMkLst>
        </pc:graphicFrameChg>
      </pc:sldChg>
      <pc:sldChg chg="modSp">
        <pc:chgData name="Mr D Jenks (SCA)" userId="S::djenks@sca.shirelandcat.net::977f84b7-0672-4976-8355-d558907f61f8" providerId="AD" clId="Web-{C5AD833E-5071-EE07-E5D5-C63307F1CB65}" dt="2025-10-22T12:40:25.965" v="350" actId="1076"/>
        <pc:sldMkLst>
          <pc:docMk/>
          <pc:sldMk cId="2230032239" sldId="2604"/>
        </pc:sldMkLst>
        <pc:spChg chg="mod">
          <ac:chgData name="Mr D Jenks (SCA)" userId="S::djenks@sca.shirelandcat.net::977f84b7-0672-4976-8355-d558907f61f8" providerId="AD" clId="Web-{C5AD833E-5071-EE07-E5D5-C63307F1CB65}" dt="2025-10-22T12:39:24.886" v="317" actId="14100"/>
          <ac:spMkLst>
            <pc:docMk/>
            <pc:sldMk cId="2230032239" sldId="2604"/>
            <ac:spMk id="9" creationId="{0DE07118-11E2-81E4-73EE-3110F0F5DDB9}"/>
          </ac:spMkLst>
        </pc:spChg>
        <pc:spChg chg="mod">
          <ac:chgData name="Mr D Jenks (SCA)" userId="S::djenks@sca.shirelandcat.net::977f84b7-0672-4976-8355-d558907f61f8" providerId="AD" clId="Web-{C5AD833E-5071-EE07-E5D5-C63307F1CB65}" dt="2025-10-22T12:40:25.965" v="350" actId="1076"/>
          <ac:spMkLst>
            <pc:docMk/>
            <pc:sldMk cId="2230032239" sldId="2604"/>
            <ac:spMk id="10" creationId="{E90F8597-3AA7-ACAB-75AA-1E1A2DEFB551}"/>
          </ac:spMkLst>
        </pc:spChg>
      </pc:sldChg>
      <pc:sldChg chg="modSp">
        <pc:chgData name="Mr D Jenks (SCA)" userId="S::djenks@sca.shirelandcat.net::977f84b7-0672-4976-8355-d558907f61f8" providerId="AD" clId="Web-{C5AD833E-5071-EE07-E5D5-C63307F1CB65}" dt="2025-10-22T12:50:13.581" v="516" actId="14100"/>
        <pc:sldMkLst>
          <pc:docMk/>
          <pc:sldMk cId="3469053959" sldId="2605"/>
        </pc:sldMkLst>
        <pc:spChg chg="mod">
          <ac:chgData name="Mr D Jenks (SCA)" userId="S::djenks@sca.shirelandcat.net::977f84b7-0672-4976-8355-d558907f61f8" providerId="AD" clId="Web-{C5AD833E-5071-EE07-E5D5-C63307F1CB65}" dt="2025-10-22T12:41:20.997" v="363" actId="20577"/>
          <ac:spMkLst>
            <pc:docMk/>
            <pc:sldMk cId="3469053959" sldId="2605"/>
            <ac:spMk id="2" creationId="{B19779C7-86D3-7B3C-F746-B997578815AE}"/>
          </ac:spMkLst>
        </pc:spChg>
        <pc:spChg chg="mod">
          <ac:chgData name="Mr D Jenks (SCA)" userId="S::djenks@sca.shirelandcat.net::977f84b7-0672-4976-8355-d558907f61f8" providerId="AD" clId="Web-{C5AD833E-5071-EE07-E5D5-C63307F1CB65}" dt="2025-10-22T12:50:13.581" v="516" actId="14100"/>
          <ac:spMkLst>
            <pc:docMk/>
            <pc:sldMk cId="3469053959" sldId="2605"/>
            <ac:spMk id="3" creationId="{6BDAB29B-5F15-9C95-9C8C-55D2A817E1DB}"/>
          </ac:spMkLst>
        </pc:spChg>
      </pc:sldChg>
      <pc:sldChg chg="modSp">
        <pc:chgData name="Mr D Jenks (SCA)" userId="S::djenks@sca.shirelandcat.net::977f84b7-0672-4976-8355-d558907f61f8" providerId="AD" clId="Web-{C5AD833E-5071-EE07-E5D5-C63307F1CB65}" dt="2025-10-22T12:50:45.956" v="517" actId="14100"/>
        <pc:sldMkLst>
          <pc:docMk/>
          <pc:sldMk cId="1333075097" sldId="2606"/>
        </pc:sldMkLst>
        <pc:spChg chg="mod">
          <ac:chgData name="Mr D Jenks (SCA)" userId="S::djenks@sca.shirelandcat.net::977f84b7-0672-4976-8355-d558907f61f8" providerId="AD" clId="Web-{C5AD833E-5071-EE07-E5D5-C63307F1CB65}" dt="2025-10-22T12:50:45.956" v="517" actId="14100"/>
          <ac:spMkLst>
            <pc:docMk/>
            <pc:sldMk cId="1333075097" sldId="2606"/>
            <ac:spMk id="3" creationId="{CB499D5E-50B1-0171-F870-29201F40F504}"/>
          </ac:spMkLst>
        </pc:spChg>
      </pc:sldChg>
      <pc:sldChg chg="addSp modSp addAnim">
        <pc:chgData name="Mr D Jenks (SCA)" userId="S::djenks@sca.shirelandcat.net::977f84b7-0672-4976-8355-d558907f61f8" providerId="AD" clId="Web-{C5AD833E-5071-EE07-E5D5-C63307F1CB65}" dt="2025-10-22T13:05:50.923" v="1028" actId="20577"/>
        <pc:sldMkLst>
          <pc:docMk/>
          <pc:sldMk cId="3951366458" sldId="2611"/>
        </pc:sldMkLst>
        <pc:spChg chg="add mod">
          <ac:chgData name="Mr D Jenks (SCA)" userId="S::djenks@sca.shirelandcat.net::977f84b7-0672-4976-8355-d558907f61f8" providerId="AD" clId="Web-{C5AD833E-5071-EE07-E5D5-C63307F1CB65}" dt="2025-10-22T13:04:45.562" v="977" actId="20577"/>
          <ac:spMkLst>
            <pc:docMk/>
            <pc:sldMk cId="3951366458" sldId="2611"/>
            <ac:spMk id="4" creationId="{B0FA75E6-95B0-8ECB-1364-FEDAEBBC2246}"/>
          </ac:spMkLst>
        </pc:spChg>
        <pc:spChg chg="mod">
          <ac:chgData name="Mr D Jenks (SCA)" userId="S::djenks@sca.shirelandcat.net::977f84b7-0672-4976-8355-d558907f61f8" providerId="AD" clId="Web-{C5AD833E-5071-EE07-E5D5-C63307F1CB65}" dt="2025-10-22T12:59:33.403" v="916" actId="1076"/>
          <ac:spMkLst>
            <pc:docMk/>
            <pc:sldMk cId="3951366458" sldId="2611"/>
            <ac:spMk id="6" creationId="{F2746448-24A9-B391-EB3C-DD715663AFF8}"/>
          </ac:spMkLst>
        </pc:spChg>
        <pc:spChg chg="add mod">
          <ac:chgData name="Mr D Jenks (SCA)" userId="S::djenks@sca.shirelandcat.net::977f84b7-0672-4976-8355-d558907f61f8" providerId="AD" clId="Web-{C5AD833E-5071-EE07-E5D5-C63307F1CB65}" dt="2025-10-22T13:05:50.923" v="1028" actId="20577"/>
          <ac:spMkLst>
            <pc:docMk/>
            <pc:sldMk cId="3951366458" sldId="2611"/>
            <ac:spMk id="8" creationId="{7A987261-3233-F0FF-5535-93B4A90E7375}"/>
          </ac:spMkLst>
        </pc:spChg>
      </pc:sldChg>
      <pc:sldChg chg="modSp">
        <pc:chgData name="Mr D Jenks (SCA)" userId="S::djenks@sca.shirelandcat.net::977f84b7-0672-4976-8355-d558907f61f8" providerId="AD" clId="Web-{C5AD833E-5071-EE07-E5D5-C63307F1CB65}" dt="2025-10-23T14:32:35.843" v="1118" actId="20577"/>
        <pc:sldMkLst>
          <pc:docMk/>
          <pc:sldMk cId="1784698462" sldId="2612"/>
        </pc:sldMkLst>
        <pc:spChg chg="mod">
          <ac:chgData name="Mr D Jenks (SCA)" userId="S::djenks@sca.shirelandcat.net::977f84b7-0672-4976-8355-d558907f61f8" providerId="AD" clId="Web-{C5AD833E-5071-EE07-E5D5-C63307F1CB65}" dt="2025-10-22T12:53:07.459" v="576" actId="20577"/>
          <ac:spMkLst>
            <pc:docMk/>
            <pc:sldMk cId="1784698462" sldId="2612"/>
            <ac:spMk id="2" creationId="{CD8414C9-5D8F-F589-1FDB-00C7EA5FAD22}"/>
          </ac:spMkLst>
        </pc:spChg>
        <pc:spChg chg="mod">
          <ac:chgData name="Mr D Jenks (SCA)" userId="S::djenks@sca.shirelandcat.net::977f84b7-0672-4976-8355-d558907f61f8" providerId="AD" clId="Web-{C5AD833E-5071-EE07-E5D5-C63307F1CB65}" dt="2025-10-23T14:32:35.843" v="1118" actId="20577"/>
          <ac:spMkLst>
            <pc:docMk/>
            <pc:sldMk cId="1784698462" sldId="2612"/>
            <ac:spMk id="7" creationId="{C7BA4ED9-97EE-28DD-C729-23572DE37865}"/>
          </ac:spMkLst>
        </pc:spChg>
      </pc:sldChg>
      <pc:sldChg chg="modSp">
        <pc:chgData name="Mr D Jenks (SCA)" userId="S::djenks@sca.shirelandcat.net::977f84b7-0672-4976-8355-d558907f61f8" providerId="AD" clId="Web-{C5AD833E-5071-EE07-E5D5-C63307F1CB65}" dt="2025-10-22T12:58:48.181" v="914" actId="20577"/>
        <pc:sldMkLst>
          <pc:docMk/>
          <pc:sldMk cId="551035669" sldId="2613"/>
        </pc:sldMkLst>
        <pc:spChg chg="mod">
          <ac:chgData name="Mr D Jenks (SCA)" userId="S::djenks@sca.shirelandcat.net::977f84b7-0672-4976-8355-d558907f61f8" providerId="AD" clId="Web-{C5AD833E-5071-EE07-E5D5-C63307F1CB65}" dt="2025-10-22T12:57:17.509" v="857" actId="20577"/>
          <ac:spMkLst>
            <pc:docMk/>
            <pc:sldMk cId="551035669" sldId="2613"/>
            <ac:spMk id="2" creationId="{605EDEE9-0BEC-FA93-6880-4792EE3B8214}"/>
          </ac:spMkLst>
        </pc:spChg>
        <pc:spChg chg="mod">
          <ac:chgData name="Mr D Jenks (SCA)" userId="S::djenks@sca.shirelandcat.net::977f84b7-0672-4976-8355-d558907f61f8" providerId="AD" clId="Web-{C5AD833E-5071-EE07-E5D5-C63307F1CB65}" dt="2025-10-22T12:58:48.181" v="914" actId="20577"/>
          <ac:spMkLst>
            <pc:docMk/>
            <pc:sldMk cId="551035669" sldId="2613"/>
            <ac:spMk id="7" creationId="{B1A4E53D-9D4F-7D2B-BF59-8C0CA9A6850C}"/>
          </ac:spMkLst>
        </pc:spChg>
      </pc:sldChg>
      <pc:sldChg chg="modSp">
        <pc:chgData name="Mr D Jenks (SCA)" userId="S::djenks@sca.shirelandcat.net::977f84b7-0672-4976-8355-d558907f61f8" providerId="AD" clId="Web-{C5AD833E-5071-EE07-E5D5-C63307F1CB65}" dt="2025-10-22T12:51:11.816" v="521" actId="14100"/>
        <pc:sldMkLst>
          <pc:docMk/>
          <pc:sldMk cId="1514682633" sldId="2614"/>
        </pc:sldMkLst>
        <pc:spChg chg="mod">
          <ac:chgData name="Mr D Jenks (SCA)" userId="S::djenks@sca.shirelandcat.net::977f84b7-0672-4976-8355-d558907f61f8" providerId="AD" clId="Web-{C5AD833E-5071-EE07-E5D5-C63307F1CB65}" dt="2025-10-22T12:51:11.816" v="521" actId="14100"/>
          <ac:spMkLst>
            <pc:docMk/>
            <pc:sldMk cId="1514682633" sldId="2614"/>
            <ac:spMk id="2" creationId="{4F921A27-1422-4063-AF84-D75C82E1060B}"/>
          </ac:spMkLst>
        </pc:spChg>
      </pc:sldChg>
      <pc:sldChg chg="delSp">
        <pc:chgData name="Mr D Jenks (SCA)" userId="S::djenks@sca.shirelandcat.net::977f84b7-0672-4976-8355-d558907f61f8" providerId="AD" clId="Web-{C5AD833E-5071-EE07-E5D5-C63307F1CB65}" dt="2025-10-22T12:51:35.864" v="523"/>
        <pc:sldMkLst>
          <pc:docMk/>
          <pc:sldMk cId="540500614" sldId="2615"/>
        </pc:sldMkLst>
      </pc:sldChg>
      <pc:sldChg chg="add replId">
        <pc:chgData name="Mr D Jenks (SCA)" userId="S::djenks@sca.shirelandcat.net::977f84b7-0672-4976-8355-d558907f61f8" providerId="AD" clId="Web-{C5AD833E-5071-EE07-E5D5-C63307F1CB65}" dt="2025-10-22T14:06:21.073" v="1088"/>
        <pc:sldMkLst>
          <pc:docMk/>
          <pc:sldMk cId="2700299344" sldId="2616"/>
        </pc:sldMkLst>
      </pc:sldChg>
    </pc:docChg>
  </pc:docChgLst>
  <pc:docChgLst>
    <pc:chgData name="Mr D Jenks (SCA)" userId="S::djenks@sca.shirelandcat.net::977f84b7-0672-4976-8355-d558907f61f8" providerId="AD" clId="Web-{D64EB86F-DADE-22D8-8BC6-A3186A721BE2}"/>
    <pc:docChg chg="modSld">
      <pc:chgData name="Mr D Jenks (SCA)" userId="S::djenks@sca.shirelandcat.net::977f84b7-0672-4976-8355-d558907f61f8" providerId="AD" clId="Web-{D64EB86F-DADE-22D8-8BC6-A3186A721BE2}" dt="2025-10-23T14:43:24.255" v="87" actId="20577"/>
      <pc:docMkLst>
        <pc:docMk/>
      </pc:docMkLst>
      <pc:sldChg chg="modSp">
        <pc:chgData name="Mr D Jenks (SCA)" userId="S::djenks@sca.shirelandcat.net::977f84b7-0672-4976-8355-d558907f61f8" providerId="AD" clId="Web-{D64EB86F-DADE-22D8-8BC6-A3186A721BE2}" dt="2025-10-23T14:41:04.563" v="31" actId="20577"/>
        <pc:sldMkLst>
          <pc:docMk/>
          <pc:sldMk cId="448577777" sldId="265"/>
        </pc:sldMkLst>
        <pc:spChg chg="mod">
          <ac:chgData name="Mr D Jenks (SCA)" userId="S::djenks@sca.shirelandcat.net::977f84b7-0672-4976-8355-d558907f61f8" providerId="AD" clId="Web-{D64EB86F-DADE-22D8-8BC6-A3186A721BE2}" dt="2025-10-23T14:41:04.563" v="31" actId="20577"/>
          <ac:spMkLst>
            <pc:docMk/>
            <pc:sldMk cId="448577777" sldId="265"/>
            <ac:spMk id="3" creationId="{A8DCBA5B-5004-E31E-A69D-8E91C6C26E7D}"/>
          </ac:spMkLst>
        </pc:spChg>
      </pc:sldChg>
      <pc:sldChg chg="modSp">
        <pc:chgData name="Mr D Jenks (SCA)" userId="S::djenks@sca.shirelandcat.net::977f84b7-0672-4976-8355-d558907f61f8" providerId="AD" clId="Web-{D64EB86F-DADE-22D8-8BC6-A3186A721BE2}" dt="2025-10-23T14:43:24.255" v="87" actId="20577"/>
        <pc:sldMkLst>
          <pc:docMk/>
          <pc:sldMk cId="2230032239" sldId="2604"/>
        </pc:sldMkLst>
        <pc:spChg chg="mod">
          <ac:chgData name="Mr D Jenks (SCA)" userId="S::djenks@sca.shirelandcat.net::977f84b7-0672-4976-8355-d558907f61f8" providerId="AD" clId="Web-{D64EB86F-DADE-22D8-8BC6-A3186A721BE2}" dt="2025-10-23T14:43:04.864" v="69" actId="1076"/>
          <ac:spMkLst>
            <pc:docMk/>
            <pc:sldMk cId="2230032239" sldId="2604"/>
            <ac:spMk id="2" creationId="{22B60680-711E-ECC0-4B4E-36C05C8E6950}"/>
          </ac:spMkLst>
        </pc:spChg>
        <pc:spChg chg="mod">
          <ac:chgData name="Mr D Jenks (SCA)" userId="S::djenks@sca.shirelandcat.net::977f84b7-0672-4976-8355-d558907f61f8" providerId="AD" clId="Web-{D64EB86F-DADE-22D8-8BC6-A3186A721BE2}" dt="2025-10-23T14:43:24.255" v="87" actId="20577"/>
          <ac:spMkLst>
            <pc:docMk/>
            <pc:sldMk cId="2230032239" sldId="2604"/>
            <ac:spMk id="8" creationId="{CC707427-F6B8-182B-311E-7C190D8DAAF7}"/>
          </ac:spMkLst>
        </pc:spChg>
        <pc:spChg chg="mod">
          <ac:chgData name="Mr D Jenks (SCA)" userId="S::djenks@sca.shirelandcat.net::977f84b7-0672-4976-8355-d558907f61f8" providerId="AD" clId="Web-{D64EB86F-DADE-22D8-8BC6-A3186A721BE2}" dt="2025-10-23T14:36:57.754" v="9" actId="20577"/>
          <ac:spMkLst>
            <pc:docMk/>
            <pc:sldMk cId="2230032239" sldId="2604"/>
            <ac:spMk id="9" creationId="{0DE07118-11E2-81E4-73EE-3110F0F5DDB9}"/>
          </ac:spMkLst>
        </pc:spChg>
        <pc:spChg chg="mod">
          <ac:chgData name="Mr D Jenks (SCA)" userId="S::djenks@sca.shirelandcat.net::977f84b7-0672-4976-8355-d558907f61f8" providerId="AD" clId="Web-{D64EB86F-DADE-22D8-8BC6-A3186A721BE2}" dt="2025-10-23T14:35:40.638" v="7" actId="20577"/>
          <ac:spMkLst>
            <pc:docMk/>
            <pc:sldMk cId="2230032239" sldId="2604"/>
            <ac:spMk id="10" creationId="{E90F8597-3AA7-ACAB-75AA-1E1A2DEFB55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CC279-3DF6-47AE-9581-D7513BAD61B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962FDF-358D-441E-9454-542688CDC315}">
      <dgm:prSet phldrT="[Text]" phldr="0"/>
      <dgm:spPr/>
      <dgm:t>
        <a:bodyPr/>
        <a:lstStyle/>
        <a:p>
          <a:r>
            <a:rPr lang="en-GB"/>
            <a:t>Component 1 (30%)</a:t>
          </a:r>
        </a:p>
      </dgm:t>
    </dgm:pt>
    <dgm:pt modelId="{D40FED2F-A73A-4254-8277-771FC60EB1B9}" type="parTrans" cxnId="{3A7BFBDB-07D9-43BA-979A-23E12E6D725F}">
      <dgm:prSet/>
      <dgm:spPr/>
      <dgm:t>
        <a:bodyPr/>
        <a:lstStyle/>
        <a:p>
          <a:endParaRPr lang="en-GB"/>
        </a:p>
      </dgm:t>
    </dgm:pt>
    <dgm:pt modelId="{C284344F-EC2A-449A-A486-BB3A71A6FE71}" type="sibTrans" cxnId="{3A7BFBDB-07D9-43BA-979A-23E12E6D725F}">
      <dgm:prSet/>
      <dgm:spPr/>
      <dgm:t>
        <a:bodyPr/>
        <a:lstStyle/>
        <a:p>
          <a:endParaRPr lang="en-GB"/>
        </a:p>
      </dgm:t>
    </dgm:pt>
    <dgm:pt modelId="{CB4CB0F6-10FA-4DFF-AFD7-1FF13EDE3684}">
      <dgm:prSet phldrT="[Text]" phldr="0"/>
      <dgm:spPr/>
      <dgm:t>
        <a:bodyPr/>
        <a:lstStyle/>
        <a:p>
          <a:r>
            <a:rPr lang="en-GB"/>
            <a:t>Component 2 (30%)</a:t>
          </a:r>
        </a:p>
      </dgm:t>
    </dgm:pt>
    <dgm:pt modelId="{4149BAC2-5920-4E4D-8D92-141CE8B029C6}" type="parTrans" cxnId="{77D278B6-BCB5-4606-A9E1-541C83F4BE38}">
      <dgm:prSet/>
      <dgm:spPr/>
      <dgm:t>
        <a:bodyPr/>
        <a:lstStyle/>
        <a:p>
          <a:endParaRPr lang="en-GB"/>
        </a:p>
      </dgm:t>
    </dgm:pt>
    <dgm:pt modelId="{A5CA81A5-7CD0-4815-8555-14D90DDC38E0}" type="sibTrans" cxnId="{77D278B6-BCB5-4606-A9E1-541C83F4BE38}">
      <dgm:prSet/>
      <dgm:spPr/>
      <dgm:t>
        <a:bodyPr/>
        <a:lstStyle/>
        <a:p>
          <a:endParaRPr lang="en-GB"/>
        </a:p>
      </dgm:t>
    </dgm:pt>
    <dgm:pt modelId="{F1F80B23-4419-48F3-804E-85C71376D545}">
      <dgm:prSet phldrT="[Text]" phldr="0"/>
      <dgm:spPr/>
      <dgm:t>
        <a:bodyPr/>
        <a:lstStyle/>
        <a:p>
          <a:r>
            <a:rPr lang="en-GB"/>
            <a:t>Component 3 (40%)</a:t>
          </a:r>
        </a:p>
      </dgm:t>
    </dgm:pt>
    <dgm:pt modelId="{538545BB-D231-48C8-84F6-20C354908DEB}" type="parTrans" cxnId="{86F931DB-A97F-46CF-B206-8B7E864DF92E}">
      <dgm:prSet/>
      <dgm:spPr/>
      <dgm:t>
        <a:bodyPr/>
        <a:lstStyle/>
        <a:p>
          <a:endParaRPr lang="en-GB"/>
        </a:p>
      </dgm:t>
    </dgm:pt>
    <dgm:pt modelId="{719A2978-5E80-4A30-A7AC-068614ABBEF9}" type="sibTrans" cxnId="{86F931DB-A97F-46CF-B206-8B7E864DF92E}">
      <dgm:prSet/>
      <dgm:spPr/>
      <dgm:t>
        <a:bodyPr/>
        <a:lstStyle/>
        <a:p>
          <a:endParaRPr lang="en-GB"/>
        </a:p>
      </dgm:t>
    </dgm:pt>
    <dgm:pt modelId="{09757E51-926D-4E8C-86A7-882156D70FB0}">
      <dgm:prSet phldrT="[Text]" phldr="0"/>
      <dgm:spPr/>
      <dgm:t>
        <a:bodyPr/>
        <a:lstStyle/>
        <a:p>
          <a:r>
            <a:rPr lang="en-GB"/>
            <a:t>Overall Grade</a:t>
          </a:r>
        </a:p>
      </dgm:t>
    </dgm:pt>
    <dgm:pt modelId="{C04DDC01-28B1-4181-ACFC-6DB4A01DBF18}" type="parTrans" cxnId="{EA3694A9-726F-4F29-A918-07FA42CF7F06}">
      <dgm:prSet/>
      <dgm:spPr/>
      <dgm:t>
        <a:bodyPr/>
        <a:lstStyle/>
        <a:p>
          <a:endParaRPr lang="en-GB"/>
        </a:p>
      </dgm:t>
    </dgm:pt>
    <dgm:pt modelId="{10B37D2B-28A4-44DE-84A8-CAB6F8647F17}" type="sibTrans" cxnId="{EA3694A9-726F-4F29-A918-07FA42CF7F06}">
      <dgm:prSet/>
      <dgm:spPr/>
      <dgm:t>
        <a:bodyPr/>
        <a:lstStyle/>
        <a:p>
          <a:endParaRPr lang="en-GB"/>
        </a:p>
      </dgm:t>
    </dgm:pt>
    <dgm:pt modelId="{B2BB4184-A200-49D2-B76A-6795A70A0067}" type="pres">
      <dgm:prSet presAssocID="{B92CC279-3DF6-47AE-9581-D7513BAD61BF}" presName="Name0" presStyleCnt="0">
        <dgm:presLayoutVars>
          <dgm:dir/>
          <dgm:resizeHandles val="exact"/>
        </dgm:presLayoutVars>
      </dgm:prSet>
      <dgm:spPr/>
    </dgm:pt>
    <dgm:pt modelId="{7B72B390-27DC-412F-BACA-F0C831614A56}" type="pres">
      <dgm:prSet presAssocID="{AC962FDF-358D-441E-9454-542688CDC315}" presName="node" presStyleLbl="node1" presStyleIdx="0" presStyleCnt="4">
        <dgm:presLayoutVars>
          <dgm:bulletEnabled val="1"/>
        </dgm:presLayoutVars>
      </dgm:prSet>
      <dgm:spPr/>
    </dgm:pt>
    <dgm:pt modelId="{13C9EA02-E288-471D-BE03-FB620028668A}" type="pres">
      <dgm:prSet presAssocID="{C284344F-EC2A-449A-A486-BB3A71A6FE71}" presName="sibTrans" presStyleLbl="sibTrans2D1" presStyleIdx="0" presStyleCnt="3"/>
      <dgm:spPr>
        <a:prstGeom prst="mathPlus">
          <a:avLst/>
        </a:prstGeom>
      </dgm:spPr>
    </dgm:pt>
    <dgm:pt modelId="{07A7DC42-CC77-4793-9EE7-C91522A62473}" type="pres">
      <dgm:prSet presAssocID="{C284344F-EC2A-449A-A486-BB3A71A6FE71}" presName="connectorText" presStyleLbl="sibTrans2D1" presStyleIdx="0" presStyleCnt="3"/>
      <dgm:spPr/>
    </dgm:pt>
    <dgm:pt modelId="{2FBC0080-7D0D-4170-A4BB-1C15901A0FFA}" type="pres">
      <dgm:prSet presAssocID="{CB4CB0F6-10FA-4DFF-AFD7-1FF13EDE3684}" presName="node" presStyleLbl="node1" presStyleIdx="1" presStyleCnt="4">
        <dgm:presLayoutVars>
          <dgm:bulletEnabled val="1"/>
        </dgm:presLayoutVars>
      </dgm:prSet>
      <dgm:spPr/>
    </dgm:pt>
    <dgm:pt modelId="{0B1F21FF-A5D6-4C43-A3AC-479722031D5E}" type="pres">
      <dgm:prSet presAssocID="{A5CA81A5-7CD0-4815-8555-14D90DDC38E0}" presName="sibTrans" presStyleLbl="sibTrans2D1" presStyleIdx="1" presStyleCnt="3"/>
      <dgm:spPr>
        <a:prstGeom prst="mathPlus">
          <a:avLst/>
        </a:prstGeom>
      </dgm:spPr>
    </dgm:pt>
    <dgm:pt modelId="{BDC71046-74C6-4F09-BAA0-002ED3CCFB3B}" type="pres">
      <dgm:prSet presAssocID="{A5CA81A5-7CD0-4815-8555-14D90DDC38E0}" presName="connectorText" presStyleLbl="sibTrans2D1" presStyleIdx="1" presStyleCnt="3"/>
      <dgm:spPr/>
    </dgm:pt>
    <dgm:pt modelId="{FCE61FC1-6A0C-491F-B512-CB6BCCA4E3EE}" type="pres">
      <dgm:prSet presAssocID="{F1F80B23-4419-48F3-804E-85C71376D545}" presName="node" presStyleLbl="node1" presStyleIdx="2" presStyleCnt="4">
        <dgm:presLayoutVars>
          <dgm:bulletEnabled val="1"/>
        </dgm:presLayoutVars>
      </dgm:prSet>
      <dgm:spPr/>
    </dgm:pt>
    <dgm:pt modelId="{E1A4958E-288E-489F-92E2-3EF23D16775C}" type="pres">
      <dgm:prSet presAssocID="{719A2978-5E80-4A30-A7AC-068614ABBEF9}" presName="sibTrans" presStyleLbl="sibTrans2D1" presStyleIdx="2" presStyleCnt="3"/>
      <dgm:spPr>
        <a:prstGeom prst="mathEqual">
          <a:avLst/>
        </a:prstGeom>
      </dgm:spPr>
    </dgm:pt>
    <dgm:pt modelId="{486D80A3-C169-4C82-AEBD-A3D55D8B23BA}" type="pres">
      <dgm:prSet presAssocID="{719A2978-5E80-4A30-A7AC-068614ABBEF9}" presName="connectorText" presStyleLbl="sibTrans2D1" presStyleIdx="2" presStyleCnt="3"/>
      <dgm:spPr/>
    </dgm:pt>
    <dgm:pt modelId="{B36CA625-0444-4D61-9255-4596A9576AC1}" type="pres">
      <dgm:prSet presAssocID="{09757E51-926D-4E8C-86A7-882156D70FB0}" presName="node" presStyleLbl="node1" presStyleIdx="3" presStyleCnt="4">
        <dgm:presLayoutVars>
          <dgm:bulletEnabled val="1"/>
        </dgm:presLayoutVars>
      </dgm:prSet>
      <dgm:spPr/>
    </dgm:pt>
  </dgm:ptLst>
  <dgm:cxnLst>
    <dgm:cxn modelId="{CD1C6A15-EB21-4F39-ADB3-F5D358C5181C}" type="presOf" srcId="{CB4CB0F6-10FA-4DFF-AFD7-1FF13EDE3684}" destId="{2FBC0080-7D0D-4170-A4BB-1C15901A0FFA}" srcOrd="0" destOrd="0" presId="urn:microsoft.com/office/officeart/2005/8/layout/process1"/>
    <dgm:cxn modelId="{F467371B-85A2-459F-B294-CE88F5C6919C}" type="presOf" srcId="{719A2978-5E80-4A30-A7AC-068614ABBEF9}" destId="{486D80A3-C169-4C82-AEBD-A3D55D8B23BA}" srcOrd="1" destOrd="0" presId="urn:microsoft.com/office/officeart/2005/8/layout/process1"/>
    <dgm:cxn modelId="{E1810E1F-6955-4D26-92B3-BEC4AAE5ACBD}" type="presOf" srcId="{09757E51-926D-4E8C-86A7-882156D70FB0}" destId="{B36CA625-0444-4D61-9255-4596A9576AC1}" srcOrd="0" destOrd="0" presId="urn:microsoft.com/office/officeart/2005/8/layout/process1"/>
    <dgm:cxn modelId="{483EE222-0ABD-49E6-8BB4-61439F2B9A2E}" type="presOf" srcId="{719A2978-5E80-4A30-A7AC-068614ABBEF9}" destId="{E1A4958E-288E-489F-92E2-3EF23D16775C}" srcOrd="0" destOrd="0" presId="urn:microsoft.com/office/officeart/2005/8/layout/process1"/>
    <dgm:cxn modelId="{4E90FA23-733C-47BE-93FE-46003CCB8104}" type="presOf" srcId="{AC962FDF-358D-441E-9454-542688CDC315}" destId="{7B72B390-27DC-412F-BACA-F0C831614A56}" srcOrd="0" destOrd="0" presId="urn:microsoft.com/office/officeart/2005/8/layout/process1"/>
    <dgm:cxn modelId="{A84B1F28-197D-43A7-988A-FF1CFEA556DD}" type="presOf" srcId="{C284344F-EC2A-449A-A486-BB3A71A6FE71}" destId="{07A7DC42-CC77-4793-9EE7-C91522A62473}" srcOrd="1" destOrd="0" presId="urn:microsoft.com/office/officeart/2005/8/layout/process1"/>
    <dgm:cxn modelId="{928A312C-CEB7-4F06-8601-0FF70B74DF13}" type="presOf" srcId="{A5CA81A5-7CD0-4815-8555-14D90DDC38E0}" destId="{BDC71046-74C6-4F09-BAA0-002ED3CCFB3B}" srcOrd="1" destOrd="0" presId="urn:microsoft.com/office/officeart/2005/8/layout/process1"/>
    <dgm:cxn modelId="{96D70C32-E8D5-40DF-BF29-29929B5AA842}" type="presOf" srcId="{F1F80B23-4419-48F3-804E-85C71376D545}" destId="{FCE61FC1-6A0C-491F-B512-CB6BCCA4E3EE}" srcOrd="0" destOrd="0" presId="urn:microsoft.com/office/officeart/2005/8/layout/process1"/>
    <dgm:cxn modelId="{8532573D-62E8-44A1-BFF5-9AD8488D6E87}" type="presOf" srcId="{A5CA81A5-7CD0-4815-8555-14D90DDC38E0}" destId="{0B1F21FF-A5D6-4C43-A3AC-479722031D5E}" srcOrd="0" destOrd="0" presId="urn:microsoft.com/office/officeart/2005/8/layout/process1"/>
    <dgm:cxn modelId="{BE68F266-D37C-4755-9A8F-518BCB0C481A}" type="presOf" srcId="{C284344F-EC2A-449A-A486-BB3A71A6FE71}" destId="{13C9EA02-E288-471D-BE03-FB620028668A}" srcOrd="0" destOrd="0" presId="urn:microsoft.com/office/officeart/2005/8/layout/process1"/>
    <dgm:cxn modelId="{C008F44B-CA76-48F0-94D7-1C5D035E7E07}" type="presOf" srcId="{B92CC279-3DF6-47AE-9581-D7513BAD61BF}" destId="{B2BB4184-A200-49D2-B76A-6795A70A0067}" srcOrd="0" destOrd="0" presId="urn:microsoft.com/office/officeart/2005/8/layout/process1"/>
    <dgm:cxn modelId="{EA3694A9-726F-4F29-A918-07FA42CF7F06}" srcId="{B92CC279-3DF6-47AE-9581-D7513BAD61BF}" destId="{09757E51-926D-4E8C-86A7-882156D70FB0}" srcOrd="3" destOrd="0" parTransId="{C04DDC01-28B1-4181-ACFC-6DB4A01DBF18}" sibTransId="{10B37D2B-28A4-44DE-84A8-CAB6F8647F17}"/>
    <dgm:cxn modelId="{77D278B6-BCB5-4606-A9E1-541C83F4BE38}" srcId="{B92CC279-3DF6-47AE-9581-D7513BAD61BF}" destId="{CB4CB0F6-10FA-4DFF-AFD7-1FF13EDE3684}" srcOrd="1" destOrd="0" parTransId="{4149BAC2-5920-4E4D-8D92-141CE8B029C6}" sibTransId="{A5CA81A5-7CD0-4815-8555-14D90DDC38E0}"/>
    <dgm:cxn modelId="{86F931DB-A97F-46CF-B206-8B7E864DF92E}" srcId="{B92CC279-3DF6-47AE-9581-D7513BAD61BF}" destId="{F1F80B23-4419-48F3-804E-85C71376D545}" srcOrd="2" destOrd="0" parTransId="{538545BB-D231-48C8-84F6-20C354908DEB}" sibTransId="{719A2978-5E80-4A30-A7AC-068614ABBEF9}"/>
    <dgm:cxn modelId="{3A7BFBDB-07D9-43BA-979A-23E12E6D725F}" srcId="{B92CC279-3DF6-47AE-9581-D7513BAD61BF}" destId="{AC962FDF-358D-441E-9454-542688CDC315}" srcOrd="0" destOrd="0" parTransId="{D40FED2F-A73A-4254-8277-771FC60EB1B9}" sibTransId="{C284344F-EC2A-449A-A486-BB3A71A6FE71}"/>
    <dgm:cxn modelId="{4187EE9B-3CC1-473E-ACF7-4E7424D8D522}" type="presParOf" srcId="{B2BB4184-A200-49D2-B76A-6795A70A0067}" destId="{7B72B390-27DC-412F-BACA-F0C831614A56}" srcOrd="0" destOrd="0" presId="urn:microsoft.com/office/officeart/2005/8/layout/process1"/>
    <dgm:cxn modelId="{6EF53D83-45D9-4578-9E9F-4D62FD8F962F}" type="presParOf" srcId="{B2BB4184-A200-49D2-B76A-6795A70A0067}" destId="{13C9EA02-E288-471D-BE03-FB620028668A}" srcOrd="1" destOrd="0" presId="urn:microsoft.com/office/officeart/2005/8/layout/process1"/>
    <dgm:cxn modelId="{36922C90-427B-4793-ACEA-DA9D001F27DA}" type="presParOf" srcId="{13C9EA02-E288-471D-BE03-FB620028668A}" destId="{07A7DC42-CC77-4793-9EE7-C91522A62473}" srcOrd="0" destOrd="0" presId="urn:microsoft.com/office/officeart/2005/8/layout/process1"/>
    <dgm:cxn modelId="{883C55AF-44C5-46EB-BB7D-651781C04132}" type="presParOf" srcId="{B2BB4184-A200-49D2-B76A-6795A70A0067}" destId="{2FBC0080-7D0D-4170-A4BB-1C15901A0FFA}" srcOrd="2" destOrd="0" presId="urn:microsoft.com/office/officeart/2005/8/layout/process1"/>
    <dgm:cxn modelId="{F23656D6-4E49-4C43-8C88-A7E5F3853BAE}" type="presParOf" srcId="{B2BB4184-A200-49D2-B76A-6795A70A0067}" destId="{0B1F21FF-A5D6-4C43-A3AC-479722031D5E}" srcOrd="3" destOrd="0" presId="urn:microsoft.com/office/officeart/2005/8/layout/process1"/>
    <dgm:cxn modelId="{363B3445-E0F5-42BA-B5DB-67588FFED82F}" type="presParOf" srcId="{0B1F21FF-A5D6-4C43-A3AC-479722031D5E}" destId="{BDC71046-74C6-4F09-BAA0-002ED3CCFB3B}" srcOrd="0" destOrd="0" presId="urn:microsoft.com/office/officeart/2005/8/layout/process1"/>
    <dgm:cxn modelId="{C609D6C5-CA7C-4324-A8CB-B6F1D6CB1F93}" type="presParOf" srcId="{B2BB4184-A200-49D2-B76A-6795A70A0067}" destId="{FCE61FC1-6A0C-491F-B512-CB6BCCA4E3EE}" srcOrd="4" destOrd="0" presId="urn:microsoft.com/office/officeart/2005/8/layout/process1"/>
    <dgm:cxn modelId="{6A0750D3-4D91-49B6-8316-E20C84AB5D14}" type="presParOf" srcId="{B2BB4184-A200-49D2-B76A-6795A70A0067}" destId="{E1A4958E-288E-489F-92E2-3EF23D16775C}" srcOrd="5" destOrd="0" presId="urn:microsoft.com/office/officeart/2005/8/layout/process1"/>
    <dgm:cxn modelId="{DAEA8A07-AC07-440B-BC08-67618CB84BB1}" type="presParOf" srcId="{E1A4958E-288E-489F-92E2-3EF23D16775C}" destId="{486D80A3-C169-4C82-AEBD-A3D55D8B23BA}" srcOrd="0" destOrd="0" presId="urn:microsoft.com/office/officeart/2005/8/layout/process1"/>
    <dgm:cxn modelId="{B5D3A158-82E5-4F78-845A-699A1A6664E2}" type="presParOf" srcId="{B2BB4184-A200-49D2-B76A-6795A70A0067}" destId="{B36CA625-0444-4D61-9255-4596A9576AC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2B390-27DC-412F-BACA-F0C831614A56}">
      <dsp:nvSpPr>
        <dsp:cNvPr id="0" name=""/>
        <dsp:cNvSpPr/>
      </dsp:nvSpPr>
      <dsp:spPr>
        <a:xfrm>
          <a:off x="3571" y="2240822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Component 1 (30%)</a:t>
          </a:r>
        </a:p>
      </dsp:txBody>
      <dsp:txXfrm>
        <a:off x="31015" y="2268266"/>
        <a:ext cx="1506815" cy="882133"/>
      </dsp:txXfrm>
    </dsp:sp>
    <dsp:sp modelId="{13C9EA02-E288-471D-BE03-FB620028668A}">
      <dsp:nvSpPr>
        <dsp:cNvPr id="0" name=""/>
        <dsp:cNvSpPr/>
      </dsp:nvSpPr>
      <dsp:spPr>
        <a:xfrm>
          <a:off x="1721445" y="2515682"/>
          <a:ext cx="331081" cy="38730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1721445" y="2593142"/>
        <a:ext cx="231757" cy="232382"/>
      </dsp:txXfrm>
    </dsp:sp>
    <dsp:sp modelId="{2FBC0080-7D0D-4170-A4BB-1C15901A0FFA}">
      <dsp:nvSpPr>
        <dsp:cNvPr id="0" name=""/>
        <dsp:cNvSpPr/>
      </dsp:nvSpPr>
      <dsp:spPr>
        <a:xfrm>
          <a:off x="2189956" y="2240822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Component 2 (30%)</a:t>
          </a:r>
        </a:p>
      </dsp:txBody>
      <dsp:txXfrm>
        <a:off x="2217400" y="2268266"/>
        <a:ext cx="1506815" cy="882133"/>
      </dsp:txXfrm>
    </dsp:sp>
    <dsp:sp modelId="{0B1F21FF-A5D6-4C43-A3AC-479722031D5E}">
      <dsp:nvSpPr>
        <dsp:cNvPr id="0" name=""/>
        <dsp:cNvSpPr/>
      </dsp:nvSpPr>
      <dsp:spPr>
        <a:xfrm>
          <a:off x="3907829" y="2515682"/>
          <a:ext cx="331081" cy="38730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3907829" y="2593142"/>
        <a:ext cx="231757" cy="232382"/>
      </dsp:txXfrm>
    </dsp:sp>
    <dsp:sp modelId="{FCE61FC1-6A0C-491F-B512-CB6BCCA4E3EE}">
      <dsp:nvSpPr>
        <dsp:cNvPr id="0" name=""/>
        <dsp:cNvSpPr/>
      </dsp:nvSpPr>
      <dsp:spPr>
        <a:xfrm>
          <a:off x="4376340" y="2240822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Component 3 (40%)</a:t>
          </a:r>
        </a:p>
      </dsp:txBody>
      <dsp:txXfrm>
        <a:off x="4403784" y="2268266"/>
        <a:ext cx="1506815" cy="882133"/>
      </dsp:txXfrm>
    </dsp:sp>
    <dsp:sp modelId="{E1A4958E-288E-489F-92E2-3EF23D16775C}">
      <dsp:nvSpPr>
        <dsp:cNvPr id="0" name=""/>
        <dsp:cNvSpPr/>
      </dsp:nvSpPr>
      <dsp:spPr>
        <a:xfrm>
          <a:off x="6094214" y="2515682"/>
          <a:ext cx="331081" cy="38730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6094214" y="2593142"/>
        <a:ext cx="231757" cy="232382"/>
      </dsp:txXfrm>
    </dsp:sp>
    <dsp:sp modelId="{B36CA625-0444-4D61-9255-4596A9576AC1}">
      <dsp:nvSpPr>
        <dsp:cNvPr id="0" name=""/>
        <dsp:cNvSpPr/>
      </dsp:nvSpPr>
      <dsp:spPr>
        <a:xfrm>
          <a:off x="6562724" y="2240822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Overall Grade</a:t>
          </a:r>
        </a:p>
      </dsp:txBody>
      <dsp:txXfrm>
        <a:off x="6590168" y="2268266"/>
        <a:ext cx="1506815" cy="88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18DCE-70D4-4ABE-8621-259E6DB7BFD4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086B-D358-4925-A834-72C8DE0F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D6F49-EBB7-4CCF-97A8-E526BB28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61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88C5-3364-A546-2B69-271D05645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0087C-0B21-1CDA-FE98-FE33B0CC1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D0CC2-9A69-1307-C9C4-7FFF8E40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0EB4-EBD5-181C-5EAA-63CF067E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35FEA-EFB1-FA47-E883-A8240684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7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038C-2A06-579B-3889-B1850D6F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52356-3E1A-C449-88BF-9CD3AB6A4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163BF-7DA2-206C-D020-B62ECC3D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C2474-1DE2-8589-D0D1-D0A4CA27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9368-1DA7-6FFA-03D6-D2CFCA98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2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852B0-3B8C-D4A9-F247-6D8889B34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35C4D-CF08-E164-C50E-6B0740919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46750-6987-ACC6-243C-BB855E93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5BDB7-96E8-ECFB-7D03-09BFB2AF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BFA22-9441-017C-23B5-DBF2C090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2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7F11B251-2EB5-CC45-A632-DEF7008DC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118D3-281C-604D-979D-81FF2064A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9930" y="2663686"/>
            <a:ext cx="5893904" cy="19097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3A9F0-47CF-DC4A-8935-5E20EEDBD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9930" y="4665525"/>
            <a:ext cx="5893904" cy="582336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71E9D-4779-504C-8C10-0215D74A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ACC3-40D1-BF43-BB47-BDF21881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34883-48DC-F848-9D85-189D6737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0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71F2-175C-9847-B87B-BD70E0DA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0C1C-C7AB-4A46-813F-23D040394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10D1-D58B-3F42-96E0-7F586E36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B084-6477-4C40-B9F2-4AF3F807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06C9-7DF8-8A49-8F78-C21EEC8A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9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CA3D-BE46-1142-8E0A-7133B7E6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B930B-C55B-0A4E-906F-74539B44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1C9C3-30FD-0446-BFA0-BE442B10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9D6B-490B-A24D-9C33-7F820E6A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5E287-80B9-5E49-BBFF-5DD8601A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6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C788-8E8F-864A-A023-DB961614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32EE-7D86-6B4A-BF8D-7D65197FA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7005A-2620-1C44-8D48-0570C37EE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1AEF4-B85F-A447-962F-4BE64F06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56CB7-916F-F548-B5C6-C3CE7938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C4977-388C-CE47-9423-9A4DAC21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5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97B7-B200-A444-B5EA-987314D7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F94E5-2F8B-A243-B9E4-BC8331335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2BEB9-818F-AC44-A6C7-96A85B4BE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376E3-8966-864B-9C6B-1941C4E7B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7EE9B-DEAE-D642-83C3-7E92FA5B8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0D51F-CFFC-0541-BDC3-77024270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579A6-7502-D14F-B99C-F630E028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44121-2059-8E4C-8DCE-4336DD33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2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8907-D718-4140-9577-313D5F07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E8DB0-313C-6841-AD82-900F4D5C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AF460-4C9E-BA42-AF78-5BB70287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CDF3D-D1A0-834C-AFCA-7690E105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12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3779C-3B65-7444-81C1-DF94CA5E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A4BF2-3582-CA44-A698-605E5416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EBCB0-9A5C-CE45-A59E-635E633D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941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37A2-CE23-1344-99E5-02DD5A47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FE08-3DC7-5749-ABEF-8578A4848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8580F-B6D5-4044-929E-977109B2B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4E080-BC40-364F-8CE9-8DCB0BD0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2D64A-81BC-6F4A-9E30-614E8120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36318-FDE3-7841-A571-7A52E4BC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0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C557-A602-EE39-B7A5-862E7B35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9ADA-2B41-6C83-6CFB-1A2C33229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02BB-820A-ABA4-3EA2-782F0994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75DAA-9FE3-7E3B-3A3A-27BA030A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1DD6A-C229-976C-6603-420907CA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13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471F-6547-F14F-A271-0E3C17E7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BA151-2410-FA48-A714-F85950808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7354F-52BB-8E45-B8C1-327FD6181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52DBC-E816-C148-B94A-6657F324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29DCE-A91E-E544-81E2-4A729192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9D339-CB9C-2949-B7F4-86ABEEF7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730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0EF7-C710-B34C-8727-2188295C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F5F1F-863C-814A-B95F-C4FF7F136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7E448-6295-104F-9B29-CB02B611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08A7-6189-7A4D-9992-2603B990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352D1-D9ED-8F4D-98D2-B8B41135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318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99135-3429-E74F-81F1-805E447FF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C4E8A-34EF-A644-8938-12E33FA5B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61C06-418F-5841-9B2A-29DFF267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E8C1-F469-C54B-92B0-541318CC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C2ACF-F085-3B42-B47C-9D05336A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75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C495B9-31B7-A921-454B-E736C53F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01368"/>
            <a:ext cx="8602201" cy="457200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88F44-4C4F-85C2-1FE6-2123E5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85237"/>
            <a:ext cx="3494314" cy="365125"/>
          </a:xfrm>
        </p:spPr>
        <p:txBody>
          <a:bodyPr/>
          <a:lstStyle/>
          <a:p>
            <a:fld id="{D291CE83-67BA-4B15-B48A-7DC5C0636664}" type="datetime1">
              <a:rPr lang="en-US" smtClean="0"/>
              <a:t>11/4/2025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FA8B22-3C74-0DF4-C4FE-B5F3DD10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7493" y="85237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EEDE28-9EB0-1179-9BB8-354B44AF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926" y="85237"/>
            <a:ext cx="379443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5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548640"/>
            <a:ext cx="4145582" cy="539496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548640"/>
            <a:ext cx="5681662" cy="5394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7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6F6A0-07FF-1828-19D1-FE1D9B92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548640"/>
            <a:ext cx="11060134" cy="7315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463040"/>
            <a:ext cx="11064240" cy="49377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7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EADE56-83C3-A0FE-16E6-4951D485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2" y="1129552"/>
            <a:ext cx="6305441" cy="3475237"/>
          </a:xfrm>
        </p:spPr>
        <p:txBody>
          <a:bodyPr anchor="b">
            <a:normAutofit/>
          </a:bodyPr>
          <a:lstStyle>
            <a:lvl1pPr>
              <a:defRPr sz="5400" baseline="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12605A-4E59-2133-7372-7B21BC55C9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9150" y="4730750"/>
            <a:ext cx="4205288" cy="1185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78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blipFill>
            <a:blip r:embed="rId2">
              <a:alphaModFix amt="70000"/>
            </a:blip>
            <a:stretch>
              <a:fillRect l="-1" r="-1"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59CFCC-A209-BC62-7D95-E1480274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578236"/>
            <a:ext cx="11460480" cy="100584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8C58E-A6CA-D397-8711-C68CD070C4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3460" y="5668625"/>
            <a:ext cx="10813415" cy="4803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38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CD2E37-9854-D80D-B906-C29C37FA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8" y="411480"/>
            <a:ext cx="6309360" cy="3739896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7C0618-21FB-9390-740F-2734A4B2C2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125" y="4873625"/>
            <a:ext cx="4206875" cy="13811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281F2-D41E-9A50-1809-3B8BE4C397C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914400" cy="365125"/>
          </a:xfrm>
        </p:spPr>
        <p:txBody>
          <a:bodyPr/>
          <a:lstStyle/>
          <a:p>
            <a:fld id="{D291CE83-67BA-4B15-B48A-7DC5C0636664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57431-3702-2B75-B5FF-84422A85DB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61086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A420-FE13-2F4D-C208-338D8B00A6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95519" y="6453002"/>
            <a:ext cx="379443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19ACF5-397A-E5C4-7B24-185F5D61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578236"/>
            <a:ext cx="11460480" cy="100584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94DB79-4401-7DDD-FF63-CDCECE6DB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1560" y="5668963"/>
            <a:ext cx="10775315" cy="4794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D50D-E38C-B222-1053-02C8B573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FA34F-1623-5200-90D6-F55314B1C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BB937-292E-304F-65B6-1FE7A4C5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9FD18-D180-C04E-57A2-EC09791A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C6A3-F3B7-6538-37BA-2FBA56C2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41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5BA9F2-E4EE-DC00-38EB-9DB37D8D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8229600" cy="3635796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A78EC-6E25-CB64-8758-D3143F0EC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4473575"/>
            <a:ext cx="6654800" cy="1544638"/>
          </a:xfrm>
        </p:spPr>
        <p:txBody>
          <a:bodyPr anchor="b"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CF6B10-9A05-A63E-2BC3-C8D55D0D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54238"/>
            <a:ext cx="7876287" cy="3592629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A8333A-04DC-D74B-258C-1EB6D22D4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4616450"/>
            <a:ext cx="7377113" cy="101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18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EEE9D05A-2BD6-0F92-5A5D-FFA6FFF54E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07050" y="0"/>
            <a:ext cx="658495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664108"/>
            <a:ext cx="7007353" cy="155448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792" y="2560318"/>
            <a:ext cx="4381756" cy="384048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/>
            </a:lvl1pPr>
            <a:lvl2pPr marL="685800" indent="-457200">
              <a:buFont typeface="+mj-lt"/>
              <a:buAutoNum type="alphaLcPeriod"/>
              <a:defRPr sz="1600"/>
            </a:lvl2pPr>
            <a:lvl3pPr marL="800100" indent="-342900">
              <a:buFont typeface="+mj-lt"/>
              <a:buAutoNum type="romanLcPeriod"/>
              <a:defRPr sz="1400"/>
            </a:lvl3pPr>
            <a:lvl4pPr marL="1028700" indent="-342900">
              <a:buFont typeface="+mj-lt"/>
              <a:buAutoNum type="arabicParenR"/>
              <a:defRPr sz="1400"/>
            </a:lvl4pPr>
            <a:lvl5pPr marL="1257300" indent="-342900">
              <a:buFont typeface="+mj-lt"/>
              <a:buAutoNum type="alphaLcParenR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731520" cy="365125"/>
          </a:xfrm>
        </p:spPr>
        <p:txBody>
          <a:bodyPr/>
          <a:lstStyle/>
          <a:p>
            <a:fld id="{8A60B404-9532-4DA8-8A40-EC339A5BE635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4098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9500" y="6453002"/>
            <a:ext cx="384048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947E4-0E5A-6C3B-F8B1-906CCD4A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3172968"/>
            <a:ext cx="4389120" cy="228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53C462-6951-9D34-B643-4C411CF5B0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2784" y="3172523"/>
            <a:ext cx="4572000" cy="2286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FC12-63BB-4A63-9424-BFBF8E1D71D9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0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CFBEC6DB-65AC-E7B8-5B01-86A24AC4A9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30965" cy="6858000"/>
          </a:xfrm>
          <a:blipFill>
            <a:blip r:embed="rId2">
              <a:alphaModFix amt="70000"/>
            </a:blip>
            <a:stretch>
              <a:fillRect l="58" t="1" b="-8023"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648" y="548639"/>
            <a:ext cx="4757112" cy="246888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7202" y="3168722"/>
            <a:ext cx="3273552" cy="2884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0814F-321B-0961-76C0-D43819D01B7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21040" y="6453002"/>
            <a:ext cx="1097280" cy="365125"/>
          </a:xfrm>
        </p:spPr>
        <p:txBody>
          <a:bodyPr/>
          <a:lstStyle/>
          <a:p>
            <a:fld id="{D291CE83-67BA-4B15-B48A-7DC5C0636664}" type="datetime1">
              <a:rPr lang="en-US" smtClean="0"/>
              <a:t>11/4/2025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AF9EDD3-41A3-11D1-DCB0-9A8126C5D7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18320" y="6453002"/>
            <a:ext cx="223457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9D9E49-2211-8D1A-C39E-2884056E6C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3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13A3F4-E223-745E-5A5E-95DF707B229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7584144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484" y="548639"/>
            <a:ext cx="4948747" cy="155448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56079"/>
            <a:ext cx="3401568" cy="405264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7F2C8-9BB5-5A36-DB20-9787777B532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12790" y="6453002"/>
            <a:ext cx="700122" cy="365125"/>
          </a:xfrm>
        </p:spPr>
        <p:txBody>
          <a:bodyPr/>
          <a:lstStyle/>
          <a:p>
            <a:fld id="{D291CE83-67BA-4B15-B48A-7DC5C0636664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82E6E-2852-09FE-EC5A-6731A616887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9981282" y="6453002"/>
            <a:ext cx="1671616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912C2-0382-F60C-2417-551BD5AC33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5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13A3F4-E223-745E-5A5E-95DF707B229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07856" y="0"/>
            <a:ext cx="7584144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548639"/>
            <a:ext cx="4937760" cy="146304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92" y="2256079"/>
            <a:ext cx="3401568" cy="405264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E7DDD-6501-D485-19E0-E21C13045FC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291CE83-67BA-4B15-B48A-7DC5C0636664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5AD7-9689-4766-9146-F208F76BCED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071151" y="6453002"/>
            <a:ext cx="1561447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21F3F-3845-6D40-C9D6-BE26C3852D5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3661626" y="6453002"/>
            <a:ext cx="379443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100584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3B5F72B-0708-4E77-756F-A5A83827C6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792" y="1828798"/>
            <a:ext cx="4937761" cy="4480561"/>
          </a:xfrm>
          <a:blipFill>
            <a:blip r:embed="rId2">
              <a:alphaModFix amt="70000"/>
            </a:blip>
            <a:stretch>
              <a:fillRect l="-185" t="-6123" b="1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2373" y="1828800"/>
            <a:ext cx="5577840" cy="448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791B-F730-470C-BD5E-FFF8D449589F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9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BFB767-CAF2-628B-7675-91B983B225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8115299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2400" b="0" i="0"/>
            </a:lvl1pPr>
          </a:lstStyle>
          <a:p>
            <a:pPr marL="228600" lvl="0" indent="-228600">
              <a:lnSpc>
                <a:spcPct val="150000"/>
              </a:lnSpc>
            </a:pPr>
            <a:r>
              <a:rPr lang="en-US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4B03A4-39B7-F5C1-D964-CA069C0F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698"/>
            <a:ext cx="4225166" cy="2420757"/>
          </a:xfrm>
        </p:spPr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0C7A95-E12A-CD85-629E-0A9E34DCE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931" y="647699"/>
            <a:ext cx="2689367" cy="556259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514350" indent="-285750">
              <a:buFont typeface="Arial" panose="020B0604020202020204" pitchFamily="34" charset="0"/>
              <a:buChar char="•"/>
              <a:defRPr/>
            </a:lvl2pPr>
            <a:lvl3pPr marL="742950" indent="-285750">
              <a:buFont typeface="Arial" panose="020B0604020202020204" pitchFamily="34" charset="0"/>
              <a:buChar char="•"/>
              <a:defRPr/>
            </a:lvl3pPr>
            <a:lvl4pPr marL="971550" indent="-285750">
              <a:buFont typeface="Arial" panose="020B0604020202020204" pitchFamily="34" charset="0"/>
              <a:buChar char="•"/>
              <a:defRPr/>
            </a:lvl4pPr>
            <a:lvl5pPr marL="10858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8DE0-2D5A-4C5D-BB9F-60B17AEDD2D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107C-2248-4498-B52C-AA96C672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6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BFB767-CAF2-628B-7675-91B983B225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81200" y="0"/>
            <a:ext cx="10210798" cy="50673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520403-BDFD-00AF-7685-E3C2366A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47700"/>
            <a:ext cx="5181600" cy="259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DFE5C8-DAB2-CA31-6958-050610D77A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93888" y="5559425"/>
            <a:ext cx="8278812" cy="6508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8DE0-2D5A-4C5D-BB9F-60B17AEDD2D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107C-2248-4498-B52C-AA96C672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A399-164B-C22C-4BF7-00A7AF9E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8F9E-EB6C-EA24-2F91-890033198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4E594-7CD3-4D54-0653-B72037405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5C653-3EFC-A78F-8C06-E94EEE27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224A-8BA5-9F5E-491B-BDA61B53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9AA22-ADAA-1333-30B5-F35B828F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20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BFB767-CAF2-628B-7675-91B983B225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193427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48BCDE-4694-0B11-3F5D-030F758E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1712200"/>
            <a:ext cx="6019892" cy="1896956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27908E-38A7-B900-61E8-3AB5DD086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4672013"/>
            <a:ext cx="5448300" cy="1538287"/>
          </a:xfrm>
        </p:spPr>
        <p:txBody>
          <a:bodyPr anchor="t">
            <a:normAutofit fontScale="85000" lnSpcReduction="10000"/>
          </a:bodyPr>
          <a:lstStyle/>
          <a:p>
            <a:pPr marL="0" lvl="0" indent="0" algn="r">
              <a:buNone/>
            </a:pPr>
            <a:r>
              <a:rPr lang="en-US" sz="200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8DE0-2D5A-4C5D-BB9F-60B17AEDD2D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107C-2248-4498-B52C-AA96C672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5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8E65BD-66C5-5FF8-C229-BB94A762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16" y="646438"/>
            <a:ext cx="4199074" cy="4641176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800" b="0" cap="none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A23D75-581D-5D22-B65B-6248EE1484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750" y="566739"/>
            <a:ext cx="6427788" cy="566831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3200" b="1" spc="600" baseline="0">
                <a:solidFill>
                  <a:schemeClr val="bg1"/>
                </a:solidFill>
                <a:highlight>
                  <a:srgbClr val="000000"/>
                </a:highlight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2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DA5FB0-3233-6F76-899A-A1958FBA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5120640"/>
            <a:ext cx="8321040" cy="1188720"/>
          </a:xfrm>
        </p:spPr>
        <p:txBody>
          <a:bodyPr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2800" b="0" cap="none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64560E1-132E-6944-7C66-491949C93C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03504"/>
            <a:ext cx="10543032" cy="41906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200" b="1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5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C46D51-F742-0411-C425-9FB4333D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937760"/>
            <a:ext cx="7525512" cy="1371600"/>
          </a:xfrm>
        </p:spPr>
        <p:txBody>
          <a:bodyPr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2800" b="0" cap="none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6CC1002-9B76-86F0-267A-B8FA2E4F68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03504"/>
            <a:ext cx="10543032" cy="419061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200" b="1" cap="all" spc="600" baseline="0">
                <a:solidFill>
                  <a:schemeClr val="bg1"/>
                </a:solidFill>
                <a:highlight>
                  <a:srgbClr val="FFFFFF"/>
                </a:highlight>
                <a:latin typeface="+mj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3EFCC7-B7E8-4ABE-BBCB-C75FD27800CD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73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D47E9A-5ED0-EFA2-2AB1-8DCD28813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5428752"/>
            <a:ext cx="9189720" cy="466344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200" cap="none" spc="0" baseline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A1702E0-62FB-C224-7CC1-48B8DC9D83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7424" y="1164194"/>
            <a:ext cx="9204960" cy="368212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cap="all" spc="600" baseline="0">
                <a:solidFill>
                  <a:schemeClr val="bg1"/>
                </a:solidFill>
                <a:highlight>
                  <a:srgbClr val="000000"/>
                </a:highlight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9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B8AB19-AEDC-217A-D173-1E75DCDE3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349240"/>
            <a:ext cx="9198864" cy="466344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200" cap="none" spc="0" baseline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824DB12-4761-115A-B7C3-84A7B8EA0C2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3520" y="1344168"/>
            <a:ext cx="9204960" cy="329184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cap="all" spc="600" baseline="0">
                <a:solidFill>
                  <a:schemeClr val="bg1"/>
                </a:solidFill>
                <a:highlight>
                  <a:srgbClr val="FFFFFF"/>
                </a:highlight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CA6-BC1D-429A-A289-4E939E49554A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6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B6EFAB-F8F1-D75D-ADD0-35D3E8380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669280"/>
            <a:ext cx="8961120" cy="46634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200" cap="none" spc="0" baseline="0"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28042F-A2CA-CE28-9169-9C1C2C6C0D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235710"/>
            <a:ext cx="8961438" cy="31686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cap="all" spc="600" baseline="0">
                <a:solidFill>
                  <a:schemeClr val="bg1"/>
                </a:solidFill>
                <a:highlight>
                  <a:srgbClr val="000000"/>
                </a:highlight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603504"/>
            <a:ext cx="10741152" cy="11322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F375645-3969-960F-95E9-FF521D145C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792" y="1825624"/>
            <a:ext cx="5157788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B472D51-340A-8B1E-44B0-506409708C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200" y="1825624"/>
            <a:ext cx="5183188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5B10-D26A-480A-9509-A9831C5E60D8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603504"/>
            <a:ext cx="10745788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792" y="1554480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spc="2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85DE4-AACB-128C-17BA-30E12F86F1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792" y="2194559"/>
            <a:ext cx="51577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spc="2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DB6B8D4-5453-863F-5D39-32D600D938E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200" y="2194559"/>
            <a:ext cx="518318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42A-67CE-499B-A4FA-7D4E4469B142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82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0">
              <a:buNone/>
              <a:defRPr sz="1800"/>
            </a:lvl2pPr>
            <a:lvl3pPr marL="457200" indent="0">
              <a:buNone/>
              <a:defRPr sz="1600"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9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FB88-2D1A-DB37-1A2F-3143AC27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31418-9981-236D-817B-192BCC599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1E34A-02FD-6B2E-6358-49731A80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45665-0F29-63E9-9D48-88E88D0A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CBE68-58D6-7934-98FD-4D369CB51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1A0AD-7B56-CC49-5EC0-F19BE371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C47E5-0428-5350-B915-6DB90404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B44D7-33A4-5F7F-9D39-1698D3F4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0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71F2-175C-9847-B87B-BD70E0DA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0C1C-C7AB-4A46-813F-23D040394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10D1-D58B-3F42-96E0-7F586E36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5922-A231-3B47-812C-806599ABFFF7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B084-6477-4C40-B9F2-4AF3F807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06C9-7DF8-8A49-8F78-C21EEC8A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67B4-0D86-C948-B25C-914D76BA0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3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34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2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8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2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04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41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2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1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B162-EECA-3BFF-158C-1E39C979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372E3-6057-6B77-5988-623956DD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D0142-8C0E-E2D1-7EB7-67970C09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D0A0A-10E2-E57F-3904-8F6D07D8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6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5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7FD9-D532-4BEB-8372-8A2B278C7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BAD0A-2C0D-4728-8988-8A18138C6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C35AE-FFD5-410D-A574-00598F3D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70126-7A04-49FC-A1D0-C8211FF6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C24B-94BB-4AE3-9836-2F864365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88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B3C0-549A-4AC8-9079-6DC68DCE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E554-2B54-4F2E-BD0F-93FAD2A1B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8B65-07BA-4896-A496-B435FE4D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8911-BFCA-4F6B-A45E-62185D65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299CB-1E61-4CFA-A591-1C291683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20965B9-8C4F-1F47-9243-CC153159E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38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3712-316B-472C-A784-777DF910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F74DA-38C6-40A1-B71D-09D8667B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A8743-67B3-4FD8-A4CA-B56B1BEB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15474-5EEB-4A84-893C-BF826760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86D78-9D15-43C4-828F-3357546E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3AF21733-6B92-554E-84EA-C8798A176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9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B9C2-0144-4D29-ABB6-C8612CFC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8" y="365125"/>
            <a:ext cx="5583315" cy="638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0496-9478-462E-AB74-54627BFD7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498" y="1137684"/>
            <a:ext cx="5583315" cy="5355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83100AF6-60DC-504F-AC17-C2288771A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E7C336-D13F-44A9-BABE-9F3594B584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7516" y="0"/>
            <a:ext cx="6014484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48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E7C336-D13F-44A9-BABE-9F3594B584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3202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DB9C2-0144-4D29-ABB6-C8612CFC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954" y="397023"/>
            <a:ext cx="7202823" cy="638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0496-9478-462E-AB74-54627BFD7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8954" y="1169582"/>
            <a:ext cx="7202823" cy="5355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83100AF6-60DC-504F-AC17-C2288771A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53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220F-555B-48F3-A92D-A66507E7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6C58-DE33-4F5C-ABCC-EE3436CF9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3967-74A7-4B9A-9AF5-B0F8F9C4F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4FDCE-CFE9-49C8-AB35-8053E6ED8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8D36C-3C18-447B-95BF-6517CA2E8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F0E51-F885-4CA8-9C42-3CF6D64A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344C2-E66C-4D23-A6F8-C668E6E9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5CB33-7563-466F-9525-79675E4A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8DDF4094-17F2-7C40-BE3D-490479BEA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2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E4F4-16BB-4357-AE64-3A885F1F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A7C80-61C7-440F-B899-108DF3ED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0EAD5-32E6-4115-9BDB-DDF56060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EB1C8-4E20-4D61-BF2E-309E1248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F4162AD0-89AC-CC4C-A76B-FC2EC6A57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64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115EC-9CB8-41F1-893B-DCE20418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FCCB9-F963-4563-A020-0461BF55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25653-F001-4624-A079-436A528A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55516D7E-C29C-BA40-9F9B-2A9A5F555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15C92-9261-0933-0437-372923BF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05E77-7A38-E260-2F5C-6EDDCB02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4F856-5567-8210-867A-9EDA2681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88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EA14-A014-473F-8BF0-EDE425E1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9F6A-B04F-4566-9504-4C4FB8E3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32C2-11D3-4AC2-BC54-35FE732AB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6B774-038F-4EEB-BD05-29CDC9F8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DBF0-1ACA-49F4-BDF7-B3368407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7ECF5-2691-4C82-861C-748F08F3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7D306283-8051-2C40-9D4C-6B6D8E3B1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05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B562-547E-4D76-B8DB-526375A5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7B2FE-8CA6-4906-B970-A6D8E3012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1A35-427B-40D6-9FA6-424A05CD0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9174D-E7A9-481B-A9A0-E1DF08AD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6E8AF-1F71-49A1-A025-FC7B8028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20855-6734-4639-A774-207E2097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EE97B260-207A-E140-946B-6B3AB4AF6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3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FABD-EBC6-427A-8DB1-7978F0B2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51643-DB38-45D2-A68D-BA4E5B3F5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115D1-2A9D-4F46-A0F9-70320E61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968EA-8C17-412B-AC12-EAFE9A77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BF829-1780-4ECB-9F82-4F761F19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ADB80928-AE8E-9441-BD4D-39E7D1638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46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5DF42-0F20-476B-A7B1-ABF2DB3B7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B6499-213E-42E7-BDEA-E8112EC2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B8EB6-B1F2-410A-B233-3DDBEA63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2A3D-0D93-4388-9A3A-D77C8748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E34FE-025B-46A5-9E13-173508A6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10829C82-B15C-754D-B1B8-77AB6A73C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67288" y="6176963"/>
            <a:ext cx="572932" cy="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4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E675-E53C-33AF-DA0D-B0609663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E479-E128-606D-D944-238A61F1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B79CC-8F45-EBDC-3A67-CD452171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D0151-6C5E-FF57-A584-DD500486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C90B6-247F-B7A5-C98B-972DA182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53BA1-8497-82DF-F42A-C3AFECF5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6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D651-2CDD-678D-1396-7BE45C90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8387F-76B4-009A-DEB0-CF18B9906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43024-577A-BE53-22D2-F3193D90F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ECF50-9144-81C1-C46C-F8EAB56D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2221E-C260-8A7A-AF0B-417BF511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F3E4-F5F1-5B52-9720-3F0DFC9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6A14C-834E-9D56-A08B-AD13B5B3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5602-84EE-48B4-70AB-49FDC76E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53CF-03E6-A333-BEA9-D3D125B7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171E1-A3B4-4571-ADC2-E4DE3BFA2F16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75741-9E9D-72F3-AA95-B8DF51695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0CB6-A9FA-38BF-A1C3-4D2A03B57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FD4C1-191E-4D55-A896-4D521D16B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0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4886413D-7560-8841-AC7E-6D0AE4963759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25BB06-33DA-A34D-87A9-8F839515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6" y="133349"/>
            <a:ext cx="110953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22A37-04E1-C849-B7E0-3548F3BF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417" y="1046161"/>
            <a:ext cx="11095383" cy="5130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47D1-2245-7C4E-9BC5-88346497E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75922-A231-3B47-812C-806599ABFF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DFA2C-6414-B14F-80F6-084CD5817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18D6-D166-CB48-A687-EFA3E32C1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567B4-0D86-C948-B25C-914D76BA0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9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674C248A-899A-9C09-45D7-C8FB2F037D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6E8E6-C258-403A-8063-0C3D35AB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8" y="365125"/>
            <a:ext cx="11071302" cy="63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A9CC0-88EC-4E30-8082-DAB56E432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498" y="1092820"/>
            <a:ext cx="11071302" cy="508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804D2-5977-4935-AF09-FA0D120E2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144E-FBB1-4951-8128-73CDDF213829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A3EE-938E-4805-83A7-1DA093728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49DC2-1700-48E8-A52D-57C2F6FDC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74D6C-56FA-49B9-BA2D-7F599CBB5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6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3A83-2FAC-6FB1-1140-A174D9B44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Year 11 Matters</a:t>
            </a:r>
            <a:br>
              <a:rPr lang="en-US" sz="3200"/>
            </a:br>
            <a:r>
              <a:rPr lang="en-US" sz="3200"/>
              <a:t>Information Evening</a:t>
            </a:r>
            <a:br>
              <a:rPr lang="en-US" sz="3200"/>
            </a:br>
            <a:r>
              <a:rPr lang="en-US" sz="3200"/>
              <a:t>Thursday 23</a:t>
            </a:r>
            <a:r>
              <a:rPr lang="en-US" sz="3200" baseline="30000"/>
              <a:t>rd</a:t>
            </a:r>
            <a:r>
              <a:rPr lang="en-US" sz="3200"/>
              <a:t> October</a:t>
            </a:r>
            <a:br>
              <a:rPr lang="en-US" sz="3200"/>
            </a:br>
            <a:r>
              <a:rPr lang="en-US" sz="3200"/>
              <a:t>4:00-6:00pm</a:t>
            </a:r>
          </a:p>
        </p:txBody>
      </p:sp>
    </p:spTree>
    <p:extLst>
      <p:ext uri="{BB962C8B-B14F-4D97-AF65-F5344CB8AC3E}">
        <p14:creationId xmlns:p14="http://schemas.microsoft.com/office/powerpoint/2010/main" val="13439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1A27-1422-4063-AF84-D75C82E1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94" y="914400"/>
            <a:ext cx="11376100" cy="1307592"/>
          </a:xfrm>
        </p:spPr>
        <p:txBody>
          <a:bodyPr>
            <a:normAutofit fontScale="90000"/>
          </a:bodyPr>
          <a:lstStyle/>
          <a:p>
            <a:r>
              <a:rPr lang="en-GB" b="1"/>
              <a:t>Monday 27</a:t>
            </a:r>
            <a:r>
              <a:rPr lang="en-GB" b="1" baseline="30000"/>
              <a:t>th</a:t>
            </a:r>
            <a:r>
              <a:rPr lang="en-GB" b="1"/>
              <a:t> October- Half  Term Study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CC17-A7BA-1677-F0C5-50A03F467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7" y="2221992"/>
            <a:ext cx="9590796" cy="373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/>
              <a:t>9:30- 12:00	</a:t>
            </a:r>
            <a:r>
              <a:rPr lang="en-GB" sz="2800" b="1"/>
              <a:t>Maths (selected students)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r>
              <a:rPr lang="en-GB" sz="2800"/>
              <a:t>12:30-3:00	</a:t>
            </a:r>
            <a:r>
              <a:rPr lang="en-GB" sz="2800" b="1"/>
              <a:t>BTECs- ICT, Health &amp; Social Care and PE </a:t>
            </a:r>
          </a:p>
        </p:txBody>
      </p:sp>
    </p:spTree>
    <p:extLst>
      <p:ext uri="{BB962C8B-B14F-4D97-AF65-F5344CB8AC3E}">
        <p14:creationId xmlns:p14="http://schemas.microsoft.com/office/powerpoint/2010/main" val="151468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2D8B-787C-AF5D-5898-1749F69C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Resit Route – BTEC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BA5B-5004-E31E-A69D-8E91C6C2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8" y="1034205"/>
            <a:ext cx="7941241" cy="51427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>
                <a:latin typeface="Century Gothic"/>
              </a:rPr>
              <a:t>As a result of underperforming in 1 or more components in Year 10 your child might be on a </a:t>
            </a:r>
            <a:r>
              <a:rPr lang="en-GB" sz="1800" b="1">
                <a:latin typeface="Century Gothic"/>
              </a:rPr>
              <a:t>resit route</a:t>
            </a:r>
            <a:r>
              <a:rPr lang="en-GB" sz="1800">
                <a:latin typeface="Century Gothic"/>
              </a:rPr>
              <a:t>. </a:t>
            </a:r>
          </a:p>
          <a:p>
            <a:r>
              <a:rPr lang="en-GB" sz="1800">
                <a:latin typeface="Century Gothic"/>
              </a:rPr>
              <a:t>Week B study support timetable (one hour every other week). </a:t>
            </a:r>
          </a:p>
          <a:p>
            <a:r>
              <a:rPr lang="en-GB" sz="1800">
                <a:latin typeface="Century Gothic"/>
              </a:rPr>
              <a:t>This is a session for them to complete resit coursework in exam accounts.</a:t>
            </a:r>
          </a:p>
          <a:p>
            <a:r>
              <a:rPr lang="en-GB" sz="1800">
                <a:latin typeface="Century Gothic"/>
              </a:rPr>
              <a:t>A letter on Arbor.</a:t>
            </a:r>
          </a:p>
          <a:p>
            <a:r>
              <a:rPr lang="en-GB" sz="1800">
                <a:latin typeface="Century Gothic"/>
              </a:rPr>
              <a:t>Once the resit is complete, they will be removed from the resit route and no longer required to attend.</a:t>
            </a:r>
          </a:p>
          <a:p>
            <a:r>
              <a:rPr lang="en-GB" sz="1800">
                <a:latin typeface="Century Gothic"/>
              </a:rPr>
              <a:t>An improvement in one component can make a huge difference to their overall grade.</a:t>
            </a:r>
          </a:p>
          <a:p>
            <a:pPr marL="0" indent="0">
              <a:buNone/>
            </a:pPr>
            <a:endParaRPr lang="en-GB" sz="18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9B0A35-C099-25BE-2663-8BC57A905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196090"/>
              </p:ext>
            </p:extLst>
          </p:nvPr>
        </p:nvGraphicFramePr>
        <p:xfrm>
          <a:off x="285261" y="26514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7AC744F2-5CDF-B5F7-EFF7-38B59EE62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636" y="949569"/>
            <a:ext cx="2006574" cy="3399693"/>
          </a:xfrm>
          <a:prstGeom prst="rect">
            <a:avLst/>
          </a:prstGeom>
        </p:spPr>
      </p:pic>
      <p:pic>
        <p:nvPicPr>
          <p:cNvPr id="22" name="Picture 21" descr="A screen shot of a cell phone&#10;&#10;AI-generated content may be incorrect.">
            <a:extLst>
              <a:ext uri="{FF2B5EF4-FFF2-40B4-BE49-F238E27FC236}">
                <a16:creationId xmlns:a16="http://schemas.microsoft.com/office/drawing/2014/main" id="{CCA666CA-4457-68A9-2CFC-534A1554A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0672" y="961292"/>
            <a:ext cx="1425642" cy="3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FD8C1-B7BF-A950-2FBD-383EE16B0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9" y="914400"/>
            <a:ext cx="10595812" cy="521481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244F11-EB31-CDEA-E50C-90645D9265EC}"/>
              </a:ext>
            </a:extLst>
          </p:cNvPr>
          <p:cNvSpPr txBox="1">
            <a:spLocks/>
          </p:cNvSpPr>
          <p:nvPr/>
        </p:nvSpPr>
        <p:spPr>
          <a:xfrm>
            <a:off x="497948" y="27085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all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/>
                <a:ea typeface="+mj-ea"/>
                <a:cs typeface="+mj-cs"/>
              </a:rPr>
              <a:t>Post 16 Open Evening- Thursday 13</a:t>
            </a:r>
            <a:r>
              <a:rPr kumimoji="0" lang="en-GB" sz="3600" b="1" i="0" u="none" strike="noStrike" kern="1200" cap="all" spc="3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/>
                <a:ea typeface="+mj-ea"/>
                <a:cs typeface="+mj-cs"/>
              </a:rPr>
              <a:t>th</a:t>
            </a:r>
            <a:r>
              <a:rPr kumimoji="0" lang="en-GB" sz="3600" b="1" i="0" u="none" strike="noStrike" kern="1200" cap="all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Condensed"/>
                <a:ea typeface="+mj-ea"/>
                <a:cs typeface="+mj-cs"/>
              </a:rPr>
              <a:t> November</a:t>
            </a:r>
          </a:p>
        </p:txBody>
      </p:sp>
    </p:spTree>
    <p:extLst>
      <p:ext uri="{BB962C8B-B14F-4D97-AF65-F5344CB8AC3E}">
        <p14:creationId xmlns:p14="http://schemas.microsoft.com/office/powerpoint/2010/main" val="54050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8DEDF-454E-72DA-90EE-B78DD9FE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14C9-5D8F-F589-1FDB-00C7EA5F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5" y="242316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GB" b="1"/>
              <a:t>Speak  to our heads of departments  tonight!</a:t>
            </a:r>
            <a:br>
              <a:rPr lang="en-GB" b="1"/>
            </a:br>
            <a:br>
              <a:rPr lang="en-GB" b="1"/>
            </a:br>
            <a:endParaRPr lang="en-GB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A4ED9-97EE-28DD-C729-23572DE37865}"/>
              </a:ext>
            </a:extLst>
          </p:cNvPr>
          <p:cNvSpPr txBox="1"/>
          <p:nvPr/>
        </p:nvSpPr>
        <p:spPr>
          <a:xfrm>
            <a:off x="731341" y="1190709"/>
            <a:ext cx="10322877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In the Sports Hall are our Heads of Department and some successful former students.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Ask them any </a:t>
            </a:r>
            <a:r>
              <a:rPr lang="en-GB" sz="2400" b="1"/>
              <a:t>subject related questions</a:t>
            </a:r>
            <a:r>
              <a:rPr lang="en-GB" sz="2400"/>
              <a:t> that you might have.</a:t>
            </a: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They are here to share their </a:t>
            </a:r>
            <a:r>
              <a:rPr lang="en-GB" sz="2400" b="1"/>
              <a:t>top tips</a:t>
            </a:r>
            <a:r>
              <a:rPr lang="en-GB" sz="2400"/>
              <a:t> - how to be successful in their subject.</a:t>
            </a: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Revision guides</a:t>
            </a:r>
            <a:r>
              <a:rPr lang="en-GB" sz="2400"/>
              <a:t> ordering opportunity- order can be made from the school by completing online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There are staff who can any specific questions you might have regarding </a:t>
            </a:r>
            <a:r>
              <a:rPr lang="en-GB" sz="2400" b="1"/>
              <a:t>SEND</a:t>
            </a:r>
            <a:r>
              <a:rPr lang="en-GB" sz="2400"/>
              <a:t>, </a:t>
            </a:r>
            <a:r>
              <a:rPr lang="en-GB" sz="2400" b="1"/>
              <a:t>Exam stress</a:t>
            </a:r>
            <a:r>
              <a:rPr lang="en-GB" sz="2400"/>
              <a:t>, </a:t>
            </a:r>
            <a:r>
              <a:rPr lang="en-GB" sz="2400" b="1"/>
              <a:t>careers</a:t>
            </a:r>
            <a:r>
              <a:rPr lang="en-GB" sz="2400"/>
              <a:t>, or for our </a:t>
            </a:r>
            <a:r>
              <a:rPr lang="en-GB" sz="2400" b="1"/>
              <a:t>Exams Officer</a:t>
            </a:r>
            <a:r>
              <a:rPr lang="en-GB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69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FDA0B-7AFA-9281-6CC6-5C2627BE9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DEE9-0BEC-FA93-6880-4792EE3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0" y="59050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GB"/>
              <a:t>Questions  You Have asked: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4E53D-9D4F-7D2B-BF59-8C0CA9A6850C}"/>
              </a:ext>
            </a:extLst>
          </p:cNvPr>
          <p:cNvSpPr txBox="1"/>
          <p:nvPr/>
        </p:nvSpPr>
        <p:spPr>
          <a:xfrm>
            <a:off x="134240" y="762684"/>
            <a:ext cx="11933685" cy="63248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How can my child revise?</a:t>
            </a:r>
          </a:p>
          <a:p>
            <a:r>
              <a:rPr lang="en-GB" sz="2000"/>
              <a:t>Revision timetable, chunking revision up, be active in revision, speak to subject staff</a:t>
            </a:r>
          </a:p>
          <a:p>
            <a:endParaRPr lang="en-GB" sz="11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When does my child get their exam timetable?</a:t>
            </a:r>
          </a:p>
          <a:p>
            <a:r>
              <a:rPr lang="en-GB" sz="2000"/>
              <a:t>Emailed to student 3 weeks before mock period</a:t>
            </a:r>
          </a:p>
          <a:p>
            <a:r>
              <a:rPr lang="en-GB" sz="2000"/>
              <a:t>Summer exam timetable- personalised timetables given in April 2026</a:t>
            </a:r>
          </a:p>
          <a:p>
            <a:endParaRPr lang="en-GB" sz="11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When is the last exam?</a:t>
            </a:r>
          </a:p>
          <a:p>
            <a:r>
              <a:rPr lang="en-GB" sz="2000"/>
              <a:t>Your child will officially have no exams after Wednesday 24</a:t>
            </a:r>
            <a:r>
              <a:rPr lang="en-GB" sz="2000" baseline="30000"/>
              <a:t>th</a:t>
            </a:r>
            <a:r>
              <a:rPr lang="en-GB" sz="2000"/>
              <a:t> June 2026</a:t>
            </a:r>
          </a:p>
          <a:p>
            <a:endParaRPr lang="en-GB" sz="11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What if I want to know about how my child is getting on in certain subjects?</a:t>
            </a:r>
          </a:p>
          <a:p>
            <a:r>
              <a:rPr lang="en-GB" sz="2000"/>
              <a:t>You now have access to Assessment Point 1 data via Arbor (ask staff in the Sports Hall if you need help accessing or understanding this).</a:t>
            </a:r>
          </a:p>
          <a:p>
            <a:r>
              <a:rPr lang="en-GB" sz="2000"/>
              <a:t>Parents evening in early January for your opportunity to speak to your child's class teachers.</a:t>
            </a:r>
            <a:endParaRPr lang="en-GB"/>
          </a:p>
          <a:p>
            <a:r>
              <a:rPr lang="en-GB" sz="2000"/>
              <a:t>Contact the Head of Department or teacher via their form tutor or calling our Reception admin team.</a:t>
            </a:r>
          </a:p>
          <a:p>
            <a:endParaRPr lang="en-GB" sz="11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/>
              <a:t>What if my child’s teacher is absent?</a:t>
            </a:r>
          </a:p>
          <a:p>
            <a:r>
              <a:rPr lang="en-GB" sz="2000"/>
              <a:t>Head of Department will ensure appropriate cover work is set. Utilise online resources to support students. Exam classes are prioritised with staff covering.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5103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6F2B-6233-20D5-B904-78FFE737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CEF1-9F59-574D-A881-1960B8288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B7B6E-50A1-F2B9-9BA1-D6B85BD02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C564-3A97-D104-10FA-73EC41D6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5494-A25D-1D95-3D5D-8859ABB1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9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87F0-1DD5-B722-EF57-7D332644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32" y="164891"/>
            <a:ext cx="10691265" cy="1307592"/>
          </a:xfrm>
        </p:spPr>
        <p:txBody>
          <a:bodyPr/>
          <a:lstStyle/>
          <a:p>
            <a:r>
              <a:rPr lang="en-GB"/>
              <a:t>Time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46A9CB-2BFB-BDCC-73EA-EB21B81709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8925460"/>
              </p:ext>
            </p:extLst>
          </p:nvPr>
        </p:nvGraphicFramePr>
        <p:xfrm>
          <a:off x="1735579" y="899086"/>
          <a:ext cx="8502704" cy="291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672">
                  <a:extLst>
                    <a:ext uri="{9D8B030D-6E8A-4147-A177-3AD203B41FA5}">
                      <a16:colId xmlns:a16="http://schemas.microsoft.com/office/drawing/2014/main" val="977660831"/>
                    </a:ext>
                  </a:extLst>
                </a:gridCol>
                <a:gridCol w="1214672">
                  <a:extLst>
                    <a:ext uri="{9D8B030D-6E8A-4147-A177-3AD203B41FA5}">
                      <a16:colId xmlns:a16="http://schemas.microsoft.com/office/drawing/2014/main" val="3397469855"/>
                    </a:ext>
                  </a:extLst>
                </a:gridCol>
                <a:gridCol w="1214672">
                  <a:extLst>
                    <a:ext uri="{9D8B030D-6E8A-4147-A177-3AD203B41FA5}">
                      <a16:colId xmlns:a16="http://schemas.microsoft.com/office/drawing/2014/main" val="3702351561"/>
                    </a:ext>
                  </a:extLst>
                </a:gridCol>
                <a:gridCol w="1214672">
                  <a:extLst>
                    <a:ext uri="{9D8B030D-6E8A-4147-A177-3AD203B41FA5}">
                      <a16:colId xmlns:a16="http://schemas.microsoft.com/office/drawing/2014/main" val="830949543"/>
                    </a:ext>
                  </a:extLst>
                </a:gridCol>
                <a:gridCol w="1214672">
                  <a:extLst>
                    <a:ext uri="{9D8B030D-6E8A-4147-A177-3AD203B41FA5}">
                      <a16:colId xmlns:a16="http://schemas.microsoft.com/office/drawing/2014/main" val="2344165993"/>
                    </a:ext>
                  </a:extLst>
                </a:gridCol>
                <a:gridCol w="1214672">
                  <a:extLst>
                    <a:ext uri="{9D8B030D-6E8A-4147-A177-3AD203B41FA5}">
                      <a16:colId xmlns:a16="http://schemas.microsoft.com/office/drawing/2014/main" val="2215785984"/>
                    </a:ext>
                  </a:extLst>
                </a:gridCol>
                <a:gridCol w="1214672">
                  <a:extLst>
                    <a:ext uri="{9D8B030D-6E8A-4147-A177-3AD203B41FA5}">
                      <a16:colId xmlns:a16="http://schemas.microsoft.com/office/drawing/2014/main" val="3675135193"/>
                    </a:ext>
                  </a:extLst>
                </a:gridCol>
              </a:tblGrid>
              <a:tr h="7289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28764848"/>
                  </a:ext>
                </a:extLst>
              </a:tr>
              <a:tr h="7289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0769515"/>
                  </a:ext>
                </a:extLst>
              </a:tr>
              <a:tr h="7289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6149943"/>
                  </a:ext>
                </a:extLst>
              </a:tr>
              <a:tr h="7289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FFC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29317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746448-24A9-B391-EB3C-DD715663AFF8}"/>
              </a:ext>
            </a:extLst>
          </p:cNvPr>
          <p:cNvSpPr txBox="1"/>
          <p:nvPr/>
        </p:nvSpPr>
        <p:spPr>
          <a:xfrm>
            <a:off x="8352494" y="4147848"/>
            <a:ext cx="3485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>
                <a:solidFill>
                  <a:srgbClr val="FF0000"/>
                </a:solidFill>
              </a:rPr>
              <a:t>First mock exam Friday 21</a:t>
            </a:r>
            <a:r>
              <a:rPr lang="en-GB" sz="4000" b="1" i="1" baseline="30000">
                <a:solidFill>
                  <a:srgbClr val="FF0000"/>
                </a:solidFill>
              </a:rPr>
              <a:t>st</a:t>
            </a:r>
            <a:r>
              <a:rPr lang="en-GB" sz="4000" b="1" i="1">
                <a:solidFill>
                  <a:srgbClr val="FF0000"/>
                </a:solidFill>
              </a:rPr>
              <a:t> November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FA75E6-95B0-8ECB-1364-FEDAEBBC2246}"/>
              </a:ext>
            </a:extLst>
          </p:cNvPr>
          <p:cNvSpPr txBox="1">
            <a:spLocks/>
          </p:cNvSpPr>
          <p:nvPr/>
        </p:nvSpPr>
        <p:spPr>
          <a:xfrm>
            <a:off x="299464" y="3943976"/>
            <a:ext cx="6442335" cy="865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2060"/>
                </a:solidFill>
              </a:rPr>
              <a:t>After half term, there are only </a:t>
            </a:r>
            <a:r>
              <a:rPr lang="en-US" sz="2800" b="1">
                <a:solidFill>
                  <a:srgbClr val="FF0000"/>
                </a:solidFill>
              </a:rPr>
              <a:t>21</a:t>
            </a:r>
            <a:r>
              <a:rPr lang="en-US" b="1">
                <a:solidFill>
                  <a:srgbClr val="002060"/>
                </a:solidFill>
              </a:rPr>
              <a:t> school weeks left before the GCSE and BTEC exams begin.</a:t>
            </a: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br>
              <a:rPr lang="en-GB"/>
            </a:br>
            <a:endParaRPr lang="en-GB"/>
          </a:p>
          <a:p>
            <a:endParaRPr lang="en-US" b="1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987261-3233-F0FF-5535-93B4A90E7375}"/>
              </a:ext>
            </a:extLst>
          </p:cNvPr>
          <p:cNvSpPr txBox="1">
            <a:spLocks/>
          </p:cNvSpPr>
          <p:nvPr/>
        </p:nvSpPr>
        <p:spPr>
          <a:xfrm>
            <a:off x="297535" y="4810148"/>
            <a:ext cx="6442335" cy="865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2060"/>
                </a:solidFill>
              </a:rPr>
              <a:t>That means that there are only around </a:t>
            </a:r>
            <a:r>
              <a:rPr lang="en-US" sz="2800" b="1">
                <a:solidFill>
                  <a:srgbClr val="FF0000"/>
                </a:solidFill>
              </a:rPr>
              <a:t>105</a:t>
            </a:r>
            <a:r>
              <a:rPr lang="en-US" b="1">
                <a:solidFill>
                  <a:srgbClr val="002060"/>
                </a:solidFill>
              </a:rPr>
              <a:t> days of learning left before the exams.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/>
            </a:br>
            <a:endParaRPr lang="en-GB"/>
          </a:p>
          <a:p>
            <a:endParaRPr lang="en-US" b="1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D03C-C976-67C6-CD84-6A0FFE4B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242316"/>
            <a:ext cx="10691265" cy="1307592"/>
          </a:xfrm>
        </p:spPr>
        <p:txBody>
          <a:bodyPr/>
          <a:lstStyle/>
          <a:p>
            <a:r>
              <a:rPr lang="en-GB"/>
              <a:t>Year 11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A6A3-8490-4A33-0D79-B16200594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464" y="1069597"/>
            <a:ext cx="11593069" cy="37398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solidFill>
                  <a:srgbClr val="002060"/>
                </a:solidFill>
              </a:rPr>
              <a:t>Attendance &amp; Punctuality- </a:t>
            </a:r>
            <a:r>
              <a:rPr lang="en-US"/>
              <a:t>be here to reduce the learning gaps. This includes study support sessions too. Lateness means you miss vital instructions at the start</a:t>
            </a:r>
            <a:r>
              <a:rPr lang="en-US">
                <a:solidFill>
                  <a:srgbClr val="002060"/>
                </a:solidFill>
              </a:rPr>
              <a:t>. </a:t>
            </a:r>
            <a:r>
              <a:rPr lang="en-US" b="1"/>
              <a:t>Attend more = achieve more.</a:t>
            </a:r>
          </a:p>
          <a:p>
            <a:pPr marL="0" indent="0">
              <a:buNone/>
            </a:pPr>
            <a:endParaRPr lang="en-US">
              <a:solidFill>
                <a:srgbClr val="002060"/>
              </a:solidFill>
            </a:endParaRPr>
          </a:p>
          <a:p>
            <a:r>
              <a:rPr lang="en-US" b="1">
                <a:solidFill>
                  <a:srgbClr val="002060"/>
                </a:solidFill>
              </a:rPr>
              <a:t>Consistent Effort and Organisation- </a:t>
            </a:r>
            <a:r>
              <a:rPr lang="en-US"/>
              <a:t>attend all lessons and engage in your learning. </a:t>
            </a:r>
            <a:r>
              <a:rPr lang="en-US" b="1"/>
              <a:t>We are not prepared to accept passive learning</a:t>
            </a:r>
            <a:r>
              <a:rPr lang="en-US"/>
              <a:t>. Complete all homework. If anything missed, students will need to catch up. Use your Teams sites when working independently and at home. Act on your mock exam feedback.</a:t>
            </a:r>
          </a:p>
          <a:p>
            <a:pPr marL="0" indent="0">
              <a:buNone/>
            </a:pPr>
            <a:endParaRPr lang="en-US"/>
          </a:p>
          <a:p>
            <a:r>
              <a:rPr lang="en-US" b="1">
                <a:solidFill>
                  <a:srgbClr val="002060"/>
                </a:solidFill>
              </a:rPr>
              <a:t>Meeting deadlines- </a:t>
            </a:r>
            <a:r>
              <a:rPr lang="en-US"/>
              <a:t>weekly homework (minimum of 1- 2 hours per night) and internal assessments. </a:t>
            </a:r>
            <a:r>
              <a:rPr lang="en-GB"/>
              <a:t>Missing these not only affects grades but also builds poor habits. </a:t>
            </a:r>
          </a:p>
          <a:p>
            <a:endParaRPr lang="en-GB"/>
          </a:p>
          <a:p>
            <a:r>
              <a:rPr lang="en-GB" b="1">
                <a:solidFill>
                  <a:srgbClr val="002060"/>
                </a:solidFill>
              </a:rPr>
              <a:t>Revision Routine- </a:t>
            </a:r>
            <a:r>
              <a:rPr lang="en-GB"/>
              <a:t>start early and reduce last minute stress.</a:t>
            </a:r>
          </a:p>
          <a:p>
            <a:pPr marL="0" indent="0">
              <a:buNone/>
            </a:pPr>
            <a:br>
              <a:rPr lang="en-GB"/>
            </a:br>
            <a:endParaRPr lang="en-GB"/>
          </a:p>
          <a:p>
            <a:endParaRPr lang="en-US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C721-D654-BBD9-D4F6-DE4900F1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68" y="248856"/>
            <a:ext cx="10691265" cy="1307592"/>
          </a:xfrm>
        </p:spPr>
        <p:txBody>
          <a:bodyPr/>
          <a:lstStyle/>
          <a:p>
            <a:r>
              <a:rPr lang="en-GB"/>
              <a:t>WHY ACADEMIC SUCCESS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CBAD-3455-2ABD-F5F7-72E5F9248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306" y="1395883"/>
            <a:ext cx="11095430" cy="40774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>
                <a:solidFill>
                  <a:srgbClr val="002060"/>
                </a:solidFill>
              </a:rPr>
              <a:t>Improved career opportunities- </a:t>
            </a:r>
            <a:r>
              <a:rPr lang="en-GB" sz="2400">
                <a:solidFill>
                  <a:srgbClr val="002060"/>
                </a:solidFill>
              </a:rPr>
              <a:t>m</a:t>
            </a:r>
            <a:r>
              <a:rPr lang="en-GB" sz="2400"/>
              <a:t>any employers use GCSE results as a </a:t>
            </a:r>
            <a:r>
              <a:rPr lang="en-GB" sz="2400" b="1"/>
              <a:t>minimum requirement</a:t>
            </a:r>
            <a:r>
              <a:rPr lang="en-GB" sz="2400"/>
              <a:t>, especially for apprenticeships or entry-level jobs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 b="1">
                <a:solidFill>
                  <a:srgbClr val="002060"/>
                </a:solidFill>
              </a:rPr>
              <a:t>Access to sixth form/college- </a:t>
            </a:r>
            <a:r>
              <a:rPr lang="en-GB" sz="2400"/>
              <a:t>sixth forms and colleges require </a:t>
            </a:r>
            <a:r>
              <a:rPr lang="en-GB" sz="2400" b="1"/>
              <a:t>specific GCSE grades</a:t>
            </a:r>
            <a:r>
              <a:rPr lang="en-GB" sz="2400"/>
              <a:t> to enrol onto Level 3 A-levels or vocational courses – </a:t>
            </a:r>
            <a:r>
              <a:rPr lang="en-GB" sz="2400" b="1"/>
              <a:t>all will ask for passes in English and Maths</a:t>
            </a:r>
            <a:r>
              <a:rPr lang="en-GB" sz="2400"/>
              <a:t>.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 b="1">
                <a:solidFill>
                  <a:srgbClr val="002060"/>
                </a:solidFill>
              </a:rPr>
              <a:t>Greater earning potential- </a:t>
            </a:r>
            <a:r>
              <a:rPr lang="en-GB" sz="2400"/>
              <a:t>research shows that students with higher GCSE grades tend to earn more over their lifetime compared to those with fewer qualifications.</a:t>
            </a:r>
          </a:p>
          <a:p>
            <a:endParaRPr lang="en-GB"/>
          </a:p>
          <a:p>
            <a:endParaRPr lang="en-GB"/>
          </a:p>
          <a:p>
            <a:endParaRPr lang="en-GB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7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EF90-2255-0E98-15DC-CECF1A47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05" y="306729"/>
            <a:ext cx="10691265" cy="1307592"/>
          </a:xfrm>
        </p:spPr>
        <p:txBody>
          <a:bodyPr/>
          <a:lstStyle/>
          <a:p>
            <a:r>
              <a:rPr lang="en-GB" err="1"/>
              <a:t>ImportanCe</a:t>
            </a:r>
            <a:r>
              <a:rPr lang="en-GB"/>
              <a:t> of English &amp; Maths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DF770-A7CD-4D17-6A30-C3F2F53F7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376" y="1240699"/>
            <a:ext cx="6158635" cy="489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solidFill>
                  <a:srgbClr val="002060"/>
                </a:solidFill>
              </a:rPr>
              <a:t>Minimum requirement of a grade 4 at GCSE for English and Maths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Your</a:t>
            </a:r>
            <a:r>
              <a:rPr lang="en-GB"/>
              <a:t> child will have to resit this at 6th form/college alongside their other subjects if they have not achieved at least a </a:t>
            </a:r>
            <a:r>
              <a:rPr lang="en-GB" b="1"/>
              <a:t>grade 4.</a:t>
            </a:r>
            <a:endParaRPr lang="en-US" b="1"/>
          </a:p>
          <a:p>
            <a:pPr marL="0" indent="0">
              <a:buNone/>
            </a:pPr>
            <a:endParaRPr lang="en-GB"/>
          </a:p>
          <a:p>
            <a:r>
              <a:rPr lang="en-GB" b="1">
                <a:solidFill>
                  <a:srgbClr val="002060"/>
                </a:solidFill>
              </a:rPr>
              <a:t>Course entry requirements for most 6th forms/colleges</a:t>
            </a:r>
          </a:p>
          <a:p>
            <a:pPr marL="0" indent="0">
              <a:buNone/>
            </a:pPr>
            <a:r>
              <a:rPr lang="en-GB"/>
              <a:t>Your child will need at least a grade 4 and/or grade 5 to access courses. For example at SCA, Science courses require a GCSE grade 6 in Maths due to the complex mathematical content of the course.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E1A772-D319-0F42-E02A-670C87F4B8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153185"/>
              </p:ext>
            </p:extLst>
          </p:nvPr>
        </p:nvGraphicFramePr>
        <p:xfrm>
          <a:off x="7221579" y="1696594"/>
          <a:ext cx="427870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9352">
                  <a:extLst>
                    <a:ext uri="{9D8B030D-6E8A-4147-A177-3AD203B41FA5}">
                      <a16:colId xmlns:a16="http://schemas.microsoft.com/office/drawing/2014/main" val="3228982291"/>
                    </a:ext>
                  </a:extLst>
                </a:gridCol>
                <a:gridCol w="2139352">
                  <a:extLst>
                    <a:ext uri="{9D8B030D-6E8A-4147-A177-3AD203B41FA5}">
                      <a16:colId xmlns:a16="http://schemas.microsoft.com/office/drawing/2014/main" val="330629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6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Lowest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40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3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1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highlight>
                            <a:srgbClr val="FFFF00"/>
                          </a:highlight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highlight>
                            <a:srgbClr val="FFFF00"/>
                          </a:highlight>
                        </a:rPr>
                        <a:t>Standard 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26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Strong 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2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4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7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2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Top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13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86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0680-711E-ECC0-4B4E-36C05C8E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45" y="169917"/>
            <a:ext cx="10691265" cy="1307592"/>
          </a:xfrm>
        </p:spPr>
        <p:txBody>
          <a:bodyPr/>
          <a:lstStyle/>
          <a:p>
            <a:r>
              <a:rPr lang="en-GB"/>
              <a:t>Attendance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920D7-51B8-BB8E-3096-6D39125D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95" y="104097"/>
            <a:ext cx="4993493" cy="6039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707427-F6B8-182B-311E-7C190D8DAAF7}"/>
              </a:ext>
            </a:extLst>
          </p:cNvPr>
          <p:cNvSpPr txBox="1"/>
          <p:nvPr/>
        </p:nvSpPr>
        <p:spPr>
          <a:xfrm>
            <a:off x="485227" y="1397876"/>
            <a:ext cx="4881047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Our Academy target for attendance is </a:t>
            </a:r>
            <a:r>
              <a:rPr lang="en-GB" sz="3200" b="1"/>
              <a:t>95%</a:t>
            </a: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Less than 90% attendance (19 days off) means you </a:t>
            </a:r>
            <a:r>
              <a:rPr lang="en-GB" sz="3200" b="1"/>
              <a:t>reduce the chances</a:t>
            </a:r>
            <a:r>
              <a:rPr lang="en-GB" sz="3200"/>
              <a:t> of passing subjects – especially  English and Maths.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07118-11E2-81E4-73EE-3110F0F5DDB9}"/>
              </a:ext>
            </a:extLst>
          </p:cNvPr>
          <p:cNvSpPr txBox="1"/>
          <p:nvPr/>
        </p:nvSpPr>
        <p:spPr>
          <a:xfrm>
            <a:off x="5993704" y="829532"/>
            <a:ext cx="156163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00B050"/>
                </a:solidFill>
              </a:rPr>
              <a:t>Green area:</a:t>
            </a:r>
          </a:p>
          <a:p>
            <a:r>
              <a:rPr lang="en-GB" b="1">
                <a:solidFill>
                  <a:srgbClr val="00B050"/>
                </a:solidFill>
              </a:rPr>
              <a:t>75-80% of students</a:t>
            </a:r>
          </a:p>
          <a:p>
            <a:r>
              <a:rPr lang="en-GB" b="1">
                <a:solidFill>
                  <a:srgbClr val="00B050"/>
                </a:solidFill>
              </a:rPr>
              <a:t>pass English and 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F8597-3AA7-ACAB-75AA-1E1A2DEFB551}"/>
              </a:ext>
            </a:extLst>
          </p:cNvPr>
          <p:cNvSpPr txBox="1"/>
          <p:nvPr/>
        </p:nvSpPr>
        <p:spPr>
          <a:xfrm>
            <a:off x="5902241" y="3982008"/>
            <a:ext cx="17399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Red area: fewer than 60% of students pass English and Maths </a:t>
            </a:r>
          </a:p>
        </p:txBody>
      </p:sp>
    </p:spTree>
    <p:extLst>
      <p:ext uri="{BB962C8B-B14F-4D97-AF65-F5344CB8AC3E}">
        <p14:creationId xmlns:p14="http://schemas.microsoft.com/office/powerpoint/2010/main" val="223003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79C7-86D3-7B3C-F746-B9975788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56" y="225706"/>
            <a:ext cx="11038505" cy="1307592"/>
          </a:xfrm>
        </p:spPr>
        <p:txBody>
          <a:bodyPr>
            <a:normAutofit fontScale="90000"/>
          </a:bodyPr>
          <a:lstStyle/>
          <a:p>
            <a:r>
              <a:rPr lang="en-GB"/>
              <a:t>Preparation and revision for exams:</a:t>
            </a:r>
            <a:br>
              <a:rPr lang="en-GB"/>
            </a:br>
            <a:r>
              <a:rPr lang="en-GB" b="1"/>
              <a:t>Mock exams Begin 21</a:t>
            </a:r>
            <a:r>
              <a:rPr lang="en-GB" b="1" baseline="30000"/>
              <a:t>st</a:t>
            </a:r>
            <a:r>
              <a:rPr lang="en-GB" b="1"/>
              <a:t> November – </a:t>
            </a:r>
            <a:r>
              <a:rPr lang="en-GB" b="1">
                <a:solidFill>
                  <a:srgbClr val="FF0000"/>
                </a:solidFill>
              </a:rPr>
              <a:t>4 weeks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AB29B-5F15-9C95-9C8C-55D2A817E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483" y="1833685"/>
            <a:ext cx="11202297" cy="443437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sz="8000" b="1">
                <a:solidFill>
                  <a:srgbClr val="002060"/>
                </a:solidFill>
              </a:rPr>
              <a:t>Start early and plan ahead- </a:t>
            </a:r>
            <a:r>
              <a:rPr lang="en-GB" sz="8000"/>
              <a:t>create a revision timetable. Plan your subjects across a week.</a:t>
            </a:r>
            <a:endParaRPr lang="en-US"/>
          </a:p>
          <a:p>
            <a:r>
              <a:rPr lang="en-GB" sz="8000"/>
              <a:t>Recommended 90 minutes of revision 5 days per week.  </a:t>
            </a:r>
          </a:p>
          <a:p>
            <a:r>
              <a:rPr lang="en-GB" sz="8000" b="1">
                <a:solidFill>
                  <a:srgbClr val="002060"/>
                </a:solidFill>
              </a:rPr>
              <a:t>Recommended: 3 x 30 minutes minimum</a:t>
            </a:r>
            <a:endParaRPr lang="en-GB" sz="800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>
                <a:solidFill>
                  <a:srgbClr val="002060"/>
                </a:solidFill>
              </a:rPr>
              <a:t>of Maths and English each per week.</a:t>
            </a:r>
            <a:endParaRPr lang="en-GB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0" b="1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>
                <a:solidFill>
                  <a:srgbClr val="002060"/>
                </a:solidFill>
              </a:rPr>
              <a:t>Keep your revision active! Use a range of strategies:</a:t>
            </a:r>
            <a:endParaRPr lang="en-GB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/>
              <a:t>Review your notes</a:t>
            </a:r>
            <a:endParaRPr lang="en-GB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/>
              <a:t>Make flashcards</a:t>
            </a:r>
            <a:endParaRPr lang="en-GB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/>
              <a:t>Watch tutorial videos</a:t>
            </a:r>
            <a:endParaRPr lang="en-GB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/>
              <a:t>Use online programmes – </a:t>
            </a:r>
            <a:r>
              <a:rPr lang="en-GB" sz="8000" err="1"/>
              <a:t>eg</a:t>
            </a:r>
            <a:r>
              <a:rPr lang="en-GB" sz="8000"/>
              <a:t> Dr Frost, Seneca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/>
              <a:t>Create </a:t>
            </a:r>
            <a:r>
              <a:rPr lang="en-GB" sz="8000" err="1"/>
              <a:t>mindmaps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/>
              <a:t>Attempt practice exam questions</a:t>
            </a:r>
          </a:p>
          <a:p>
            <a:pPr marL="0" indent="0">
              <a:buNone/>
            </a:pPr>
            <a:endParaRPr lang="en-GB" sz="8000"/>
          </a:p>
          <a:p>
            <a:pPr marL="0" indent="0">
              <a:buNone/>
            </a:pPr>
            <a:r>
              <a:rPr lang="en-GB" sz="8000"/>
              <a:t> </a:t>
            </a:r>
          </a:p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B324E-E6FE-E5FB-E189-53E04BE4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61" y="2427356"/>
            <a:ext cx="2760790" cy="37660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8DD25F4-D860-5FE9-6C22-D99E58F438C3}"/>
              </a:ext>
            </a:extLst>
          </p:cNvPr>
          <p:cNvGrpSpPr/>
          <p:nvPr/>
        </p:nvGrpSpPr>
        <p:grpSpPr>
          <a:xfrm>
            <a:off x="9757776" y="2427356"/>
            <a:ext cx="1540702" cy="3855875"/>
            <a:chOff x="4002066" y="2571406"/>
            <a:chExt cx="1540702" cy="38558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B0CFFF-C2E2-61D5-77E2-526C71B7C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2066" y="2571406"/>
              <a:ext cx="1540702" cy="38558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E25BA2-0B34-5732-B332-06AD93F844E1}"/>
                </a:ext>
              </a:extLst>
            </p:cNvPr>
            <p:cNvSpPr txBox="1"/>
            <p:nvPr/>
          </p:nvSpPr>
          <p:spPr>
            <a:xfrm>
              <a:off x="4096011" y="3703633"/>
              <a:ext cx="144675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>
                  <a:solidFill>
                    <a:srgbClr val="002060"/>
                  </a:solidFill>
                </a:rPr>
                <a:t>Geography 30 mins volcanoes using notes</a:t>
              </a:r>
            </a:p>
            <a:p>
              <a:r>
                <a:rPr lang="en-GB" sz="1200" b="1">
                  <a:solidFill>
                    <a:srgbClr val="7030A0"/>
                  </a:solidFill>
                </a:rPr>
                <a:t>Maths 30 mins factorising Dr Frost</a:t>
              </a:r>
            </a:p>
            <a:p>
              <a:endParaRPr lang="en-GB" sz="1200" b="1">
                <a:solidFill>
                  <a:srgbClr val="7030A0"/>
                </a:solidFill>
              </a:endParaRPr>
            </a:p>
            <a:p>
              <a:r>
                <a:rPr lang="en-GB" sz="1200" b="1">
                  <a:solidFill>
                    <a:schemeClr val="accent5">
                      <a:lumMod val="50000"/>
                    </a:schemeClr>
                  </a:solidFill>
                </a:rPr>
                <a:t>Physics 30mins atomic structure flashcards</a:t>
              </a:r>
            </a:p>
            <a:p>
              <a:endParaRPr lang="en-GB" sz="1200" b="1">
                <a:solidFill>
                  <a:srgbClr val="002060"/>
                </a:solidFill>
              </a:endParaRPr>
            </a:p>
            <a:p>
              <a:r>
                <a:rPr lang="en-GB" sz="1200" b="1">
                  <a:solidFill>
                    <a:srgbClr val="FF0000"/>
                  </a:solidFill>
                </a:rPr>
                <a:t>RE homework essay completion 30 mins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0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7B59-9D1E-24FE-5B6D-1EC88DB5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60" y="489286"/>
            <a:ext cx="10691265" cy="1307592"/>
          </a:xfrm>
        </p:spPr>
        <p:txBody>
          <a:bodyPr/>
          <a:lstStyle/>
          <a:p>
            <a:r>
              <a:rPr lang="en-GB"/>
              <a:t>How  to support 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99D5E-50B1-0171-F870-29201F40F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742" y="2677045"/>
            <a:ext cx="10872023" cy="3691669"/>
          </a:xfrm>
        </p:spPr>
        <p:txBody>
          <a:bodyPr>
            <a:normAutofit fontScale="85000" lnSpcReduction="10000"/>
          </a:bodyPr>
          <a:lstStyle/>
          <a:p>
            <a:r>
              <a:rPr lang="en-GB" b="1">
                <a:solidFill>
                  <a:srgbClr val="002060"/>
                </a:solidFill>
              </a:rPr>
              <a:t>Quiet and dedicated study space- </a:t>
            </a:r>
            <a:r>
              <a:rPr lang="en-GB"/>
              <a:t>improves focus and study time. Monitor devices.</a:t>
            </a:r>
          </a:p>
          <a:p>
            <a:pPr marL="0" indent="0">
              <a:buNone/>
            </a:pPr>
            <a:endParaRPr lang="en-GB"/>
          </a:p>
          <a:p>
            <a:r>
              <a:rPr lang="en-GB" b="1">
                <a:solidFill>
                  <a:srgbClr val="002060"/>
                </a:solidFill>
              </a:rPr>
              <a:t>Make sure basic needs are met- </a:t>
            </a:r>
            <a:r>
              <a:rPr lang="en-GB"/>
              <a:t>eating healthy, sleeping and exercise</a:t>
            </a:r>
          </a:p>
          <a:p>
            <a:endParaRPr lang="en-GB"/>
          </a:p>
          <a:p>
            <a:r>
              <a:rPr lang="en-GB" b="1">
                <a:solidFill>
                  <a:srgbClr val="002060"/>
                </a:solidFill>
              </a:rPr>
              <a:t>Focus on their effort, not just outcomes-</a:t>
            </a:r>
            <a:r>
              <a:rPr lang="en-GB">
                <a:solidFill>
                  <a:srgbClr val="002060"/>
                </a:solidFill>
              </a:rPr>
              <a:t> </a:t>
            </a:r>
            <a:r>
              <a:rPr lang="en-GB"/>
              <a:t>celebrate small wins </a:t>
            </a:r>
            <a:r>
              <a:rPr lang="en-GB" err="1"/>
              <a:t>e.g</a:t>
            </a:r>
            <a:r>
              <a:rPr lang="en-GB"/>
              <a:t> doing a paper well and keep encouragement up</a:t>
            </a:r>
          </a:p>
          <a:p>
            <a:endParaRPr lang="en-GB"/>
          </a:p>
          <a:p>
            <a:r>
              <a:rPr lang="en-GB" b="1">
                <a:solidFill>
                  <a:srgbClr val="002060"/>
                </a:solidFill>
              </a:rPr>
              <a:t>Regular checking in- </a:t>
            </a:r>
            <a:r>
              <a:rPr lang="en-GB"/>
              <a:t>ask what homework or revision they are doing</a:t>
            </a:r>
          </a:p>
          <a:p>
            <a:endParaRPr lang="en-GB" b="1"/>
          </a:p>
          <a:p>
            <a:r>
              <a:rPr lang="en-GB" b="1">
                <a:solidFill>
                  <a:srgbClr val="002060"/>
                </a:solidFill>
              </a:rPr>
              <a:t>Priorities</a:t>
            </a:r>
            <a:r>
              <a:rPr lang="en-GB" b="1"/>
              <a:t>- </a:t>
            </a:r>
            <a:r>
              <a:rPr lang="en-GB"/>
              <a:t>put their studies first this year, they have one chance at this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ADB99-83AD-76F6-044F-1B5D47D92346}"/>
              </a:ext>
            </a:extLst>
          </p:cNvPr>
          <p:cNvSpPr txBox="1"/>
          <p:nvPr/>
        </p:nvSpPr>
        <p:spPr>
          <a:xfrm>
            <a:off x="702160" y="1462856"/>
            <a:ext cx="10892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7030A0"/>
                </a:solidFill>
              </a:rPr>
              <a:t>When a flower doesn’t bloom, you fix the environment in which it grows, not the flower."</a:t>
            </a:r>
            <a:br>
              <a:rPr lang="en-GB" sz="2400">
                <a:solidFill>
                  <a:srgbClr val="7030A0"/>
                </a:solidFill>
              </a:rPr>
            </a:br>
            <a:r>
              <a:rPr lang="en-GB" sz="2400">
                <a:solidFill>
                  <a:srgbClr val="7030A0"/>
                </a:solidFill>
              </a:rPr>
              <a:t>— </a:t>
            </a:r>
            <a:r>
              <a:rPr lang="en-GB" sz="1600" i="1">
                <a:solidFill>
                  <a:srgbClr val="7030A0"/>
                </a:solidFill>
              </a:rPr>
              <a:t>Alexander Den </a:t>
            </a:r>
            <a:r>
              <a:rPr lang="en-GB" sz="1600" i="1" err="1">
                <a:solidFill>
                  <a:srgbClr val="7030A0"/>
                </a:solidFill>
              </a:rPr>
              <a:t>Heijer</a:t>
            </a:r>
            <a:endParaRPr lang="en-GB" sz="160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E16CBB-9507-B089-D8D1-A367E44B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788" y="300746"/>
            <a:ext cx="1206562" cy="11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23DA-E558-8CD8-F5B7-13FAD266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5" y="242316"/>
            <a:ext cx="10691265" cy="1307592"/>
          </a:xfrm>
        </p:spPr>
        <p:txBody>
          <a:bodyPr/>
          <a:lstStyle/>
          <a:p>
            <a:r>
              <a:rPr lang="en-GB"/>
              <a:t>Study support/BTEC Resit route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18842B-1BE6-7265-E997-38DDC9FA9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2018"/>
              </p:ext>
            </p:extLst>
          </p:nvPr>
        </p:nvGraphicFramePr>
        <p:xfrm>
          <a:off x="482918" y="896112"/>
          <a:ext cx="10853802" cy="3944156"/>
        </p:xfrm>
        <a:graphic>
          <a:graphicData uri="http://schemas.openxmlformats.org/drawingml/2006/table">
            <a:tbl>
              <a:tblPr firstRow="1" bandRow="1"/>
              <a:tblGrid>
                <a:gridCol w="1158791">
                  <a:extLst>
                    <a:ext uri="{9D8B030D-6E8A-4147-A177-3AD203B41FA5}">
                      <a16:colId xmlns:a16="http://schemas.microsoft.com/office/drawing/2014/main" val="405818963"/>
                    </a:ext>
                  </a:extLst>
                </a:gridCol>
                <a:gridCol w="2265326">
                  <a:extLst>
                    <a:ext uri="{9D8B030D-6E8A-4147-A177-3AD203B41FA5}">
                      <a16:colId xmlns:a16="http://schemas.microsoft.com/office/drawing/2014/main" val="3330259686"/>
                    </a:ext>
                  </a:extLst>
                </a:gridCol>
                <a:gridCol w="909889">
                  <a:extLst>
                    <a:ext uri="{9D8B030D-6E8A-4147-A177-3AD203B41FA5}">
                      <a16:colId xmlns:a16="http://schemas.microsoft.com/office/drawing/2014/main" val="1639460888"/>
                    </a:ext>
                  </a:extLst>
                </a:gridCol>
                <a:gridCol w="2308620">
                  <a:extLst>
                    <a:ext uri="{9D8B030D-6E8A-4147-A177-3AD203B41FA5}">
                      <a16:colId xmlns:a16="http://schemas.microsoft.com/office/drawing/2014/main" val="1760700551"/>
                    </a:ext>
                  </a:extLst>
                </a:gridCol>
                <a:gridCol w="1943908">
                  <a:extLst>
                    <a:ext uri="{9D8B030D-6E8A-4147-A177-3AD203B41FA5}">
                      <a16:colId xmlns:a16="http://schemas.microsoft.com/office/drawing/2014/main" val="2673664503"/>
                    </a:ext>
                  </a:extLst>
                </a:gridCol>
                <a:gridCol w="2267268">
                  <a:extLst>
                    <a:ext uri="{9D8B030D-6E8A-4147-A177-3AD203B41FA5}">
                      <a16:colId xmlns:a16="http://schemas.microsoft.com/office/drawing/2014/main" val="1657982320"/>
                    </a:ext>
                  </a:extLst>
                </a:gridCol>
              </a:tblGrid>
              <a:tr h="309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/>
                        <a:t>Monday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/>
                        <a:t>Tuesday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/>
                        <a:t>Wednesday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/>
                        <a:t>Thursday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/>
                        <a:t>Friday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46722"/>
                  </a:ext>
                </a:extLst>
              </a:tr>
              <a:tr h="759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Week 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02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Maths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Maths-</a:t>
                      </a:r>
                      <a:r>
                        <a:rPr lang="en-GB" sz="1600" b="1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Tute</a:t>
                      </a:r>
                      <a:r>
                        <a:rPr lang="en-GB" sz="16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online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7030A0"/>
                          </a:solidFill>
                        </a:rPr>
                        <a:t>English </a:t>
                      </a:r>
                    </a:p>
                    <a:p>
                      <a:endParaRPr lang="en-GB" sz="160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/>
                        <a:t>Science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/>
                        <a:t>German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56525"/>
                  </a:ext>
                </a:extLst>
              </a:tr>
              <a:tr h="2785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Week 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802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>
                          <a:solidFill>
                            <a:srgbClr val="C00000"/>
                          </a:solidFill>
                        </a:rPr>
                        <a:t>BTEC Resit route:</a:t>
                      </a:r>
                    </a:p>
                    <a:p>
                      <a:r>
                        <a:rPr lang="en-GB" sz="1600" b="1">
                          <a:solidFill>
                            <a:srgbClr val="C00000"/>
                          </a:solidFill>
                        </a:rPr>
                        <a:t>IT</a:t>
                      </a:r>
                    </a:p>
                    <a:p>
                      <a:r>
                        <a:rPr lang="en-GB" sz="1600" b="1">
                          <a:solidFill>
                            <a:srgbClr val="C00000"/>
                          </a:solidFill>
                        </a:rPr>
                        <a:t>Music</a:t>
                      </a:r>
                    </a:p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Business</a:t>
                      </a:r>
                    </a:p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Computer Science</a:t>
                      </a:r>
                    </a:p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Dance</a:t>
                      </a:r>
                    </a:p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Product Design</a:t>
                      </a:r>
                    </a:p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6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Maths- </a:t>
                      </a:r>
                      <a:r>
                        <a:rPr lang="en-GB" sz="1600" b="1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Tute</a:t>
                      </a:r>
                      <a:r>
                        <a:rPr lang="en-GB" sz="16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online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7030A0"/>
                          </a:solidFill>
                        </a:rPr>
                        <a:t>English (small group)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Drama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Geography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History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en-GB" sz="160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1600"/>
                        <a:t>German/Spanish/ French</a:t>
                      </a:r>
                    </a:p>
                    <a:p>
                      <a:r>
                        <a:rPr lang="en-GB" sz="1600"/>
                        <a:t>Art/Textiles</a:t>
                      </a:r>
                    </a:p>
                    <a:p>
                      <a:r>
                        <a:rPr lang="en-GB" sz="1600"/>
                        <a:t>Business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</a:rPr>
                        <a:t>BTEC Resit route: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</a:rPr>
                        <a:t>Health &amp; Social 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</a:rPr>
                        <a:t>PE (Comp 1&amp;2)</a:t>
                      </a:r>
                    </a:p>
                    <a:p>
                      <a:endParaRPr lang="en-GB" sz="1600"/>
                    </a:p>
                    <a:p>
                      <a:r>
                        <a:rPr lang="en-GB" sz="1600"/>
                        <a:t>History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</a:rPr>
                        <a:t>BTEC Resit route: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C00000"/>
                          </a:solidFill>
                        </a:rPr>
                        <a:t>Travel &amp; Tourism</a:t>
                      </a:r>
                      <a:endParaRPr lang="en-GB" sz="1600"/>
                    </a:p>
                    <a:p>
                      <a:pPr lvl="0">
                        <a:buNone/>
                      </a:pPr>
                      <a:endParaRPr lang="en-GB" sz="1600" b="1">
                        <a:solidFill>
                          <a:srgbClr val="C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1600" b="1">
                        <a:solidFill>
                          <a:srgbClr val="C0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Music GCSE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423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071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E04E7B-FF64-DAC8-F75D-68D511E60ACB}"/>
              </a:ext>
            </a:extLst>
          </p:cNvPr>
          <p:cNvSpPr txBox="1"/>
          <p:nvPr/>
        </p:nvSpPr>
        <p:spPr>
          <a:xfrm>
            <a:off x="482918" y="4949897"/>
            <a:ext cx="812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000000"/>
                </a:solidFill>
                <a:latin typeface="Calibri" panose="020F0502020204030204"/>
              </a:rPr>
              <a:t>Week A- 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1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st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Sept, 15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Sept, 29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Sept, 13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Oct, 3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rd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Nov, 17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Nov, 1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st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Dec, 15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Dec</a:t>
            </a:r>
          </a:p>
          <a:p>
            <a:pPr>
              <a:defRPr/>
            </a:pPr>
            <a:endParaRPr lang="en-GB">
              <a:solidFill>
                <a:srgbClr val="00000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b="1">
                <a:solidFill>
                  <a:srgbClr val="000000"/>
                </a:solidFill>
                <a:latin typeface="Calibri" panose="020F0502020204030204"/>
              </a:rPr>
              <a:t>Week B- 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8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Sept, 22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nd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Sept, 6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Oct, 20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Oct, 10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Nov, 24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Nov, 8</a:t>
            </a:r>
            <a:r>
              <a:rPr lang="en-GB" baseline="30000">
                <a:solidFill>
                  <a:srgbClr val="000000"/>
                </a:solidFill>
                <a:latin typeface="Calibri" panose="020F0502020204030204"/>
              </a:rPr>
              <a:t>th</a:t>
            </a:r>
            <a:r>
              <a:rPr lang="en-GB">
                <a:solidFill>
                  <a:srgbClr val="000000"/>
                </a:solidFill>
                <a:latin typeface="Calibri" panose="020F0502020204030204"/>
              </a:rPr>
              <a:t> Dec</a:t>
            </a:r>
          </a:p>
          <a:p>
            <a:pPr>
              <a:defRPr/>
            </a:pPr>
            <a:endParaRPr lang="en-GB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DDC4B-3EED-707D-BC44-CA86979D0044}"/>
              </a:ext>
            </a:extLst>
          </p:cNvPr>
          <p:cNvSpPr txBox="1"/>
          <p:nvPr/>
        </p:nvSpPr>
        <p:spPr>
          <a:xfrm>
            <a:off x="9214944" y="4949897"/>
            <a:ext cx="275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/>
              <a:t>Library is open during lunch times and after school</a:t>
            </a:r>
          </a:p>
          <a:p>
            <a:r>
              <a:rPr lang="en-GB" b="1" i="1"/>
              <a:t>(Monday, Weds, Thurs)</a:t>
            </a:r>
          </a:p>
        </p:txBody>
      </p:sp>
    </p:spTree>
    <p:extLst>
      <p:ext uri="{BB962C8B-B14F-4D97-AF65-F5344CB8AC3E}">
        <p14:creationId xmlns:p14="http://schemas.microsoft.com/office/powerpoint/2010/main" val="19375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SCA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7521"/>
      </a:accent1>
      <a:accent2>
        <a:srgbClr val="0065A0"/>
      </a:accent2>
      <a:accent3>
        <a:srgbClr val="FA8D2A"/>
      </a:accent3>
      <a:accent4>
        <a:srgbClr val="0065A0"/>
      </a:accent4>
      <a:accent5>
        <a:srgbClr val="333333"/>
      </a:accent5>
      <a:accent6>
        <a:srgbClr val="FFC4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7BD7D67506740A36B7F1038D97672" ma:contentTypeVersion="40" ma:contentTypeDescription="Create a new document." ma:contentTypeScope="" ma:versionID="d583116275e68d119077f590cea077f0">
  <xsd:schema xmlns:xsd="http://www.w3.org/2001/XMLSchema" xmlns:xs="http://www.w3.org/2001/XMLSchema" xmlns:p="http://schemas.microsoft.com/office/2006/metadata/properties" xmlns:ns3="c26786cd-8da0-40d9-a2c9-caf8533ef6c0" xmlns:ns4="e7f75c7b-cd91-4efc-8044-fef2f575328f" targetNamespace="http://schemas.microsoft.com/office/2006/metadata/properties" ma:root="true" ma:fieldsID="d2185d96ecfec5612b99ede51b5b9201" ns3:_="" ns4:_="">
    <xsd:import namespace="c26786cd-8da0-40d9-a2c9-caf8533ef6c0"/>
    <xsd:import namespace="e7f75c7b-cd91-4efc-8044-fef2f575328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CultureName" minOccurs="0"/>
                <xsd:element ref="ns3:Is_Collaboration_Space_Locke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TeamsChannelId" minOccurs="0"/>
                <xsd:element ref="ns3:Math_Settings" minOccurs="0"/>
                <xsd:element ref="ns3:Templates" minOccurs="0"/>
                <xsd:element ref="ns3:Distribution_Groups" minOccurs="0"/>
                <xsd:element ref="ns3:LMS_Mappings" minOccurs="0"/>
                <xsd:element ref="ns3:Self_Registration_Enabled0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786cd-8da0-40d9-a2c9-caf8533ef6c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19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7" nillable="true" ma:displayName="Self Registration Enabled" ma:internalName="Self_Registration_Enabled0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75c7b-cd91-4efc-8044-fef2f575328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0 xmlns="c26786cd-8da0-40d9-a2c9-caf8533ef6c0" xsi:nil="true"/>
    <NotebookType xmlns="c26786cd-8da0-40d9-a2c9-caf8533ef6c0" xsi:nil="true"/>
    <Student_Groups xmlns="c26786cd-8da0-40d9-a2c9-caf8533ef6c0">
      <UserInfo>
        <DisplayName/>
        <AccountId xsi:nil="true"/>
        <AccountType/>
      </UserInfo>
    </Student_Groups>
    <TeamsChannelId xmlns="c26786cd-8da0-40d9-a2c9-caf8533ef6c0" xsi:nil="true"/>
    <_activity xmlns="c26786cd-8da0-40d9-a2c9-caf8533ef6c0" xsi:nil="true"/>
    <Math_Settings xmlns="c26786cd-8da0-40d9-a2c9-caf8533ef6c0" xsi:nil="true"/>
    <Owner xmlns="c26786cd-8da0-40d9-a2c9-caf8533ef6c0">
      <UserInfo>
        <DisplayName/>
        <AccountId xsi:nil="true"/>
        <AccountType/>
      </UserInfo>
    </Owner>
    <Students xmlns="c26786cd-8da0-40d9-a2c9-caf8533ef6c0">
      <UserInfo>
        <DisplayName/>
        <AccountId xsi:nil="true"/>
        <AccountType/>
      </UserInfo>
    </Students>
    <AppVersion xmlns="c26786cd-8da0-40d9-a2c9-caf8533ef6c0" xsi:nil="true"/>
    <Invited_Teachers xmlns="c26786cd-8da0-40d9-a2c9-caf8533ef6c0" xsi:nil="true"/>
    <Invited_Students xmlns="c26786cd-8da0-40d9-a2c9-caf8533ef6c0" xsi:nil="true"/>
    <IsNotebookLocked xmlns="c26786cd-8da0-40d9-a2c9-caf8533ef6c0" xsi:nil="true"/>
    <Has_Teacher_Only_SectionGroup xmlns="c26786cd-8da0-40d9-a2c9-caf8533ef6c0" xsi:nil="true"/>
    <FolderType xmlns="c26786cd-8da0-40d9-a2c9-caf8533ef6c0" xsi:nil="true"/>
    <Distribution_Groups xmlns="c26786cd-8da0-40d9-a2c9-caf8533ef6c0" xsi:nil="true"/>
    <LMS_Mappings xmlns="c26786cd-8da0-40d9-a2c9-caf8533ef6c0" xsi:nil="true"/>
    <DefaultSectionNames xmlns="c26786cd-8da0-40d9-a2c9-caf8533ef6c0" xsi:nil="true"/>
    <Teachers xmlns="c26786cd-8da0-40d9-a2c9-caf8533ef6c0">
      <UserInfo>
        <DisplayName/>
        <AccountId xsi:nil="true"/>
        <AccountType/>
      </UserInfo>
    </Teachers>
    <Is_Collaboration_Space_Locked xmlns="c26786cd-8da0-40d9-a2c9-caf8533ef6c0" xsi:nil="true"/>
    <Self_Registration_Enabled xmlns="c26786cd-8da0-40d9-a2c9-caf8533ef6c0" xsi:nil="true"/>
    <Templates xmlns="c26786cd-8da0-40d9-a2c9-caf8533ef6c0" xsi:nil="true"/>
    <CultureName xmlns="c26786cd-8da0-40d9-a2c9-caf8533ef6c0" xsi:nil="true"/>
  </documentManagement>
</p:properties>
</file>

<file path=customXml/itemProps1.xml><?xml version="1.0" encoding="utf-8"?>
<ds:datastoreItem xmlns:ds="http://schemas.openxmlformats.org/officeDocument/2006/customXml" ds:itemID="{6E7C4D2A-1E25-43DA-87A6-05C23DCDD988}">
  <ds:schemaRefs>
    <ds:schemaRef ds:uri="c26786cd-8da0-40d9-a2c9-caf8533ef6c0"/>
    <ds:schemaRef ds:uri="e7f75c7b-cd91-4efc-8044-fef2f57532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5D24D1-9059-4709-B0F1-6E2FAB4CFB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17513-7928-41C9-815E-6DA350FBF2CA}">
  <ds:schemaRefs>
    <ds:schemaRef ds:uri="c26786cd-8da0-40d9-a2c9-caf8533ef6c0"/>
    <ds:schemaRef ds:uri="e7f75c7b-cd91-4efc-8044-fef2f57532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Widescreen</PresentationFormat>
  <Paragraphs>182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Calisto MT</vt:lpstr>
      <vt:lpstr>Century Gothic</vt:lpstr>
      <vt:lpstr>Franklin Gothic Medium</vt:lpstr>
      <vt:lpstr>Univers Condensed</vt:lpstr>
      <vt:lpstr>Office Theme</vt:lpstr>
      <vt:lpstr>1_Office Theme</vt:lpstr>
      <vt:lpstr>ChronicleVTI</vt:lpstr>
      <vt:lpstr>2_Office Theme</vt:lpstr>
      <vt:lpstr>Year 11 Matters Information Evening Thursday 23rd October 4:00-6:00pm</vt:lpstr>
      <vt:lpstr>Time</vt:lpstr>
      <vt:lpstr>Year 11 Expectations</vt:lpstr>
      <vt:lpstr>WHY ACADEMIC SUCCESS MATTERS</vt:lpstr>
      <vt:lpstr>ImportanCe of English &amp; Maths </vt:lpstr>
      <vt:lpstr>Attendance</vt:lpstr>
      <vt:lpstr>Preparation and revision for exams: Mock exams Begin 21st November – 4 weeks away</vt:lpstr>
      <vt:lpstr>How  to support  your child</vt:lpstr>
      <vt:lpstr>Study support/BTEC Resit route</vt:lpstr>
      <vt:lpstr>Monday 27th October- Half  Term Study Support</vt:lpstr>
      <vt:lpstr>Resit Route – BTEC Subjects</vt:lpstr>
      <vt:lpstr>PowerPoint Presentation</vt:lpstr>
      <vt:lpstr>Speak  to our heads of departments  tonight!  </vt:lpstr>
      <vt:lpstr>Questions  You Have asked: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J Gill (SCA)</dc:creator>
  <cp:lastModifiedBy>Mrs J Gill (SCA)</cp:lastModifiedBy>
  <cp:revision>1</cp:revision>
  <dcterms:created xsi:type="dcterms:W3CDTF">2025-09-26T18:37:56Z</dcterms:created>
  <dcterms:modified xsi:type="dcterms:W3CDTF">2025-11-04T16:28:06Z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0x010100EA97BD7D67506740A36B7F1038D97672</vt:lpwstr>
  </property>
</Properties>
</file>